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5486400" cy="3657600"/>
  <p:notesSz cx="6858000" cy="9144000"/>
  <p:embeddedFontLst>
    <p:embeddedFont>
      <p:font typeface="Garet" panose="020B0604020202020204" charset="0"/>
      <p:regular r:id="rId6"/>
    </p:embeddedFont>
    <p:embeddedFont>
      <p:font typeface="Garet Bold" panose="020B0604020202020204" charset="0"/>
      <p:regular r:id="rId7"/>
    </p:embeddedFont>
    <p:embeddedFont>
      <p:font typeface="Montserrat" panose="00000500000000000000" pitchFamily="2" charset="0"/>
      <p:regular r:id="rId8"/>
    </p:embeddedFont>
    <p:embeddedFont>
      <p:font typeface="Montserrat Bold" panose="00000800000000000000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202" d="100"/>
          <a:sy n="202" d="100"/>
        </p:scale>
        <p:origin x="58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card, Chelsea J." userId="ffb4b71c-6c6b-4edc-9b28-e3af4437f501" providerId="ADAL" clId="{FAB8B25C-E85A-4375-8B0C-FDDA4B308439}"/>
    <pc:docChg chg="modSld">
      <pc:chgData name="Bocard, Chelsea J." userId="ffb4b71c-6c6b-4edc-9b28-e3af4437f501" providerId="ADAL" clId="{FAB8B25C-E85A-4375-8B0C-FDDA4B308439}" dt="2026-01-09T22:31:41.785" v="10" actId="1035"/>
      <pc:docMkLst>
        <pc:docMk/>
      </pc:docMkLst>
      <pc:sldChg chg="modSp mod">
        <pc:chgData name="Bocard, Chelsea J." userId="ffb4b71c-6c6b-4edc-9b28-e3af4437f501" providerId="ADAL" clId="{FAB8B25C-E85A-4375-8B0C-FDDA4B308439}" dt="2026-01-09T22:31:41.785" v="10" actId="1035"/>
        <pc:sldMkLst>
          <pc:docMk/>
          <pc:sldMk cId="0" sldId="256"/>
        </pc:sldMkLst>
        <pc:spChg chg="mod">
          <ac:chgData name="Bocard, Chelsea J." userId="ffb4b71c-6c6b-4edc-9b28-e3af4437f501" providerId="ADAL" clId="{FAB8B25C-E85A-4375-8B0C-FDDA4B308439}" dt="2026-01-09T22:30:29.602" v="0" actId="962"/>
          <ac:spMkLst>
            <pc:docMk/>
            <pc:sldMk cId="0" sldId="256"/>
            <ac:spMk id="2" creationId="{00000000-0000-0000-0000-000000000000}"/>
          </ac:spMkLst>
        </pc:spChg>
        <pc:spChg chg="mod">
          <ac:chgData name="Bocard, Chelsea J." userId="ffb4b71c-6c6b-4edc-9b28-e3af4437f501" providerId="ADAL" clId="{FAB8B25C-E85A-4375-8B0C-FDDA4B308439}" dt="2026-01-09T22:30:53.472" v="4" actId="962"/>
          <ac:spMkLst>
            <pc:docMk/>
            <pc:sldMk cId="0" sldId="256"/>
            <ac:spMk id="3" creationId="{00000000-0000-0000-0000-000000000000}"/>
          </ac:spMkLst>
        </pc:spChg>
        <pc:spChg chg="mod">
          <ac:chgData name="Bocard, Chelsea J." userId="ffb4b71c-6c6b-4edc-9b28-e3af4437f501" providerId="ADAL" clId="{FAB8B25C-E85A-4375-8B0C-FDDA4B308439}" dt="2026-01-09T22:30:47.153" v="2" actId="962"/>
          <ac:spMkLst>
            <pc:docMk/>
            <pc:sldMk cId="0" sldId="256"/>
            <ac:spMk id="4" creationId="{00000000-0000-0000-0000-000000000000}"/>
          </ac:spMkLst>
        </pc:spChg>
        <pc:spChg chg="mod">
          <ac:chgData name="Bocard, Chelsea J." userId="ffb4b71c-6c6b-4edc-9b28-e3af4437f501" providerId="ADAL" clId="{FAB8B25C-E85A-4375-8B0C-FDDA4B308439}" dt="2026-01-09T22:30:50.338" v="3" actId="962"/>
          <ac:spMkLst>
            <pc:docMk/>
            <pc:sldMk cId="0" sldId="256"/>
            <ac:spMk id="5" creationId="{00000000-0000-0000-0000-000000000000}"/>
          </ac:spMkLst>
        </pc:spChg>
        <pc:spChg chg="mod ord">
          <ac:chgData name="Bocard, Chelsea J." userId="ffb4b71c-6c6b-4edc-9b28-e3af4437f501" providerId="ADAL" clId="{FAB8B25C-E85A-4375-8B0C-FDDA4B308439}" dt="2026-01-09T22:31:41.785" v="10" actId="1035"/>
          <ac:spMkLst>
            <pc:docMk/>
            <pc:sldMk cId="0" sldId="256"/>
            <ac:spMk id="6" creationId="{00000000-0000-0000-0000-000000000000}"/>
          </ac:spMkLst>
        </pc:spChg>
        <pc:spChg chg="ord">
          <ac:chgData name="Bocard, Chelsea J." userId="ffb4b71c-6c6b-4edc-9b28-e3af4437f501" providerId="ADAL" clId="{FAB8B25C-E85A-4375-8B0C-FDDA4B308439}" dt="2026-01-09T22:31:25.962" v="7" actId="13244"/>
          <ac:spMkLst>
            <pc:docMk/>
            <pc:sldMk cId="0" sldId="256"/>
            <ac:spMk id="7" creationId="{00000000-0000-0000-0000-000000000000}"/>
          </ac:spMkLst>
        </pc:spChg>
        <pc:spChg chg="ord">
          <ac:chgData name="Bocard, Chelsea J." userId="ffb4b71c-6c6b-4edc-9b28-e3af4437f501" providerId="ADAL" clId="{FAB8B25C-E85A-4375-8B0C-FDDA4B308439}" dt="2026-01-09T22:31:14.332" v="5" actId="13244"/>
          <ac:spMkLst>
            <pc:docMk/>
            <pc:sldMk cId="0" sldId="256"/>
            <ac:spMk id="8" creationId="{00000000-0000-0000-0000-000000000000}"/>
          </ac:spMkLst>
        </pc:spChg>
        <pc:spChg chg="ord">
          <ac:chgData name="Bocard, Chelsea J." userId="ffb4b71c-6c6b-4edc-9b28-e3af4437f501" providerId="ADAL" clId="{FAB8B25C-E85A-4375-8B0C-FDDA4B308439}" dt="2026-01-09T22:31:18.835" v="6" actId="13244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5BA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5400000">
            <a:off x="1583371" y="1815293"/>
            <a:ext cx="2814130" cy="0"/>
          </a:xfrm>
          <a:prstGeom prst="line">
            <a:avLst/>
          </a:prstGeom>
          <a:ln w="19050" cap="rnd">
            <a:solidFill>
              <a:srgbClr val="BCC41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8547" y="2813949"/>
            <a:ext cx="636597" cy="592831"/>
          </a:xfrm>
          <a:custGeom>
            <a:avLst/>
            <a:gdLst/>
            <a:ahLst/>
            <a:cxnLst/>
            <a:rect l="l" t="t" r="r" b="b"/>
            <a:pathLst>
              <a:path w="636597" h="592831">
                <a:moveTo>
                  <a:pt x="0" y="0"/>
                </a:moveTo>
                <a:lnTo>
                  <a:pt x="636597" y="0"/>
                </a:lnTo>
                <a:lnTo>
                  <a:pt x="636597" y="592831"/>
                </a:lnTo>
                <a:lnTo>
                  <a:pt x="0" y="5928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 descr="Reminder! Post-School Phone Call"/>
          <p:cNvSpPr/>
          <p:nvPr/>
        </p:nvSpPr>
        <p:spPr>
          <a:xfrm>
            <a:off x="188547" y="301250"/>
            <a:ext cx="2554653" cy="871775"/>
          </a:xfrm>
          <a:custGeom>
            <a:avLst/>
            <a:gdLst/>
            <a:ahLst/>
            <a:cxnLst/>
            <a:rect l="l" t="t" r="r" b="b"/>
            <a:pathLst>
              <a:path w="2554653" h="871775">
                <a:moveTo>
                  <a:pt x="0" y="0"/>
                </a:moveTo>
                <a:lnTo>
                  <a:pt x="2554653" y="0"/>
                </a:lnTo>
                <a:lnTo>
                  <a:pt x="2554653" y="871775"/>
                </a:lnTo>
                <a:lnTo>
                  <a:pt x="0" y="8717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956694">
            <a:off x="4683997" y="2856079"/>
            <a:ext cx="730274" cy="1137820"/>
          </a:xfrm>
          <a:custGeom>
            <a:avLst/>
            <a:gdLst/>
            <a:ahLst/>
            <a:cxnLst/>
            <a:rect l="l" t="t" r="r" b="b"/>
            <a:pathLst>
              <a:path w="730274" h="1137820">
                <a:moveTo>
                  <a:pt x="0" y="0"/>
                </a:moveTo>
                <a:lnTo>
                  <a:pt x="730274" y="0"/>
                </a:lnTo>
                <a:lnTo>
                  <a:pt x="730274" y="1137820"/>
                </a:lnTo>
                <a:lnTo>
                  <a:pt x="0" y="113782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311400" y="457200"/>
            <a:ext cx="2308946" cy="500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62"/>
              </a:lnSpc>
            </a:pPr>
            <a:r>
              <a:rPr lang="en-US" sz="1374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Reminder!</a:t>
            </a:r>
            <a:r>
              <a:rPr lang="en-US" sz="1374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marL="0" lvl="0" indent="0" algn="ctr">
              <a:lnSpc>
                <a:spcPts val="2062"/>
              </a:lnSpc>
            </a:pPr>
            <a:r>
              <a:rPr lang="en-US" sz="1374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Post-School Phone Call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36303" y="1277331"/>
            <a:ext cx="2435070" cy="3772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38"/>
              </a:lnSpc>
              <a:spcBef>
                <a:spcPct val="0"/>
              </a:spcBef>
            </a:pPr>
            <a:r>
              <a:rPr lang="en-US" sz="967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Your high school teachers want to know how you’re doing!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6303" y="1866909"/>
            <a:ext cx="2435070" cy="764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38"/>
              </a:lnSpc>
            </a:pPr>
            <a:r>
              <a:rPr lang="en-US" sz="967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What has life been like since leaving high school? Are you continuing your education? Are you working or trying to get a job?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32071" y="2954908"/>
            <a:ext cx="1854139" cy="2918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219"/>
              </a:lnSpc>
              <a:spcBef>
                <a:spcPct val="0"/>
              </a:spcBef>
            </a:pPr>
            <a:r>
              <a:rPr lang="en-US" sz="870" b="1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We’re looking forward to talking with you soon!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109498" y="337185"/>
            <a:ext cx="2200328" cy="2746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Dear former student,</a:t>
            </a:r>
          </a:p>
          <a:p>
            <a:pPr algn="l">
              <a:lnSpc>
                <a:spcPts val="1400"/>
              </a:lnSpc>
            </a:pPr>
            <a:endParaRPr lang="en-US" sz="10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400"/>
              </a:lnSpc>
            </a:pPr>
            <a:r>
              <a:rPr lang="en-US" sz="1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Within the next few months, someone from your school district will call and ask you to complete a short survey about your activities since leaving high school - this is the Youth One Year Out (YOYO) former student interview.</a:t>
            </a:r>
          </a:p>
          <a:p>
            <a:pPr algn="l">
              <a:lnSpc>
                <a:spcPts val="1400"/>
              </a:lnSpc>
            </a:pPr>
            <a:endParaRPr lang="en-US" sz="10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15903" lvl="1" indent="-107951" algn="l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The YOYO interview is voluntary.</a:t>
            </a:r>
          </a:p>
          <a:p>
            <a:pPr marL="215903" lvl="1" indent="-107951" algn="l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It will take about 15 minutes.</a:t>
            </a:r>
          </a:p>
          <a:p>
            <a:pPr marL="215903" lvl="1" indent="-107951" algn="l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Your answers are confidential.</a:t>
            </a:r>
          </a:p>
          <a:p>
            <a:pPr marL="215903" lvl="1" indent="-107951" algn="l">
              <a:lnSpc>
                <a:spcPts val="1400"/>
              </a:lnSpc>
              <a:buFont typeface="Arial"/>
              <a:buChar char="•"/>
            </a:pPr>
            <a:r>
              <a:rPr lang="en-US" sz="1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Your participation will help other students.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f4ccc4-4c04-4858-b124-039be1bbc4bc">
      <Terms xmlns="http://schemas.microsoft.com/office/infopath/2007/PartnerControls"/>
    </lcf76f155ced4ddcb4097134ff3c332f>
    <TaxCatchAll xmlns="176e729e-ce78-4f74-9d79-21e5ff471b9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0A2E31649164409BC1D902334005D3" ma:contentTypeVersion="18" ma:contentTypeDescription="Create a new document." ma:contentTypeScope="" ma:versionID="c2e4198576d38031312e518d8d31da4a">
  <xsd:schema xmlns:xsd="http://www.w3.org/2001/XMLSchema" xmlns:xs="http://www.w3.org/2001/XMLSchema" xmlns:p="http://schemas.microsoft.com/office/2006/metadata/properties" xmlns:ns2="fdf4ccc4-4c04-4858-b124-039be1bbc4bc" xmlns:ns3="176e729e-ce78-4f74-9d79-21e5ff471b91" targetNamespace="http://schemas.microsoft.com/office/2006/metadata/properties" ma:root="true" ma:fieldsID="4b5f70cdc58e5fabc69696248cface1a" ns2:_="" ns3:_="">
    <xsd:import namespace="fdf4ccc4-4c04-4858-b124-039be1bbc4bc"/>
    <xsd:import namespace="176e729e-ce78-4f74-9d79-21e5ff471b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f4ccc4-4c04-4858-b124-039be1bbc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60d88b-9459-45c3-8a30-9c03b99f5b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e729e-ce78-4f74-9d79-21e5ff471b9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f968e6f-8f60-4618-878a-769ef0cb594a}" ma:internalName="TaxCatchAll" ma:showField="CatchAllData" ma:web="176e729e-ce78-4f74-9d79-21e5ff471b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CBAB7E-9A60-47C0-9218-69C80501FEF7}">
  <ds:schemaRefs>
    <ds:schemaRef ds:uri="http://schemas.microsoft.com/office/2006/metadata/properties"/>
    <ds:schemaRef ds:uri="http://schemas.microsoft.com/office/infopath/2007/PartnerControls"/>
    <ds:schemaRef ds:uri="fdf4ccc4-4c04-4858-b124-039be1bbc4bc"/>
    <ds:schemaRef ds:uri="176e729e-ce78-4f74-9d79-21e5ff471b91"/>
  </ds:schemaRefs>
</ds:datastoreItem>
</file>

<file path=customXml/itemProps2.xml><?xml version="1.0" encoding="utf-8"?>
<ds:datastoreItem xmlns:ds="http://schemas.openxmlformats.org/officeDocument/2006/customXml" ds:itemID="{4BAEA5B6-668E-4423-832A-E933E3DA8B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8FB3B2-CE20-4E17-9A5B-0498C4F96E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f4ccc4-4c04-4858-b124-039be1bbc4bc"/>
    <ds:schemaRef ds:uri="176e729e-ce78-4f74-9d79-21e5ff471b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Montserrat Bold</vt:lpstr>
      <vt:lpstr>Garet</vt:lpstr>
      <vt:lpstr>Montserrat</vt:lpstr>
      <vt:lpstr>Garet Bold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Ivory Minimalist Postcard Thank You Card</dc:title>
  <dc:creator>Bocard, Chelsea J.</dc:creator>
  <cp:lastModifiedBy>Bocard, Chelsea J.</cp:lastModifiedBy>
  <cp:revision>1</cp:revision>
  <dcterms:created xsi:type="dcterms:W3CDTF">2006-08-16T00:00:00Z</dcterms:created>
  <dcterms:modified xsi:type="dcterms:W3CDTF">2026-01-09T22:31:43Z</dcterms:modified>
  <dc:identifier>DAGyhRpy3XY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0x010100CE0A2E31649164409BC1D902334005D3</vt:lpwstr>
  </property>
</Properties>
</file>