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  <p:sldMasterId id="2147483658" r:id="rId5"/>
    <p:sldMasterId id="2147483668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embeddedFontLst>
    <p:embeddedFont>
      <p:font typeface="Montserrat Light" panose="00000400000000000000" pitchFamily="2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A0"/>
    <a:srgbClr val="F5F5F5"/>
    <a:srgbClr val="041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F87765-FC77-4BC6-8FF3-6661B5315FAD}" v="2" dt="2026-01-30T16:19:01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font" Target="fonts/font1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card, Chelsea J." userId="ffb4b71c-6c6b-4edc-9b28-e3af4437f501" providerId="ADAL" clId="{FAB8B25C-E85A-4375-8B0C-FDDA4B308439}"/>
    <pc:docChg chg="undo custSel delSld modSld">
      <pc:chgData name="Bocard, Chelsea J." userId="ffb4b71c-6c6b-4edc-9b28-e3af4437f501" providerId="ADAL" clId="{FAB8B25C-E85A-4375-8B0C-FDDA4B308439}" dt="2026-01-30T16:17:40.325" v="24" actId="948"/>
      <pc:docMkLst>
        <pc:docMk/>
      </pc:docMkLst>
      <pc:sldChg chg="modSp mod">
        <pc:chgData name="Bocard, Chelsea J." userId="ffb4b71c-6c6b-4edc-9b28-e3af4437f501" providerId="ADAL" clId="{FAB8B25C-E85A-4375-8B0C-FDDA4B308439}" dt="2026-01-30T16:15:56.581" v="3" actId="948"/>
        <pc:sldMkLst>
          <pc:docMk/>
          <pc:sldMk cId="3549701173" sldId="257"/>
        </pc:sldMkLst>
        <pc:spChg chg="mod">
          <ac:chgData name="Bocard, Chelsea J." userId="ffb4b71c-6c6b-4edc-9b28-e3af4437f501" providerId="ADAL" clId="{FAB8B25C-E85A-4375-8B0C-FDDA4B308439}" dt="2026-01-30T16:15:56.581" v="3" actId="948"/>
          <ac:spMkLst>
            <pc:docMk/>
            <pc:sldMk cId="3549701173" sldId="257"/>
            <ac:spMk id="3" creationId="{77178846-8EE6-A2E3-70F1-EC2CC962BB61}"/>
          </ac:spMkLst>
        </pc:spChg>
      </pc:sldChg>
      <pc:sldChg chg="modSp mod">
        <pc:chgData name="Bocard, Chelsea J." userId="ffb4b71c-6c6b-4edc-9b28-e3af4437f501" providerId="ADAL" clId="{FAB8B25C-E85A-4375-8B0C-FDDA4B308439}" dt="2026-01-30T16:16:05.281" v="4" actId="948"/>
        <pc:sldMkLst>
          <pc:docMk/>
          <pc:sldMk cId="3535259757" sldId="258"/>
        </pc:sldMkLst>
        <pc:spChg chg="mod">
          <ac:chgData name="Bocard, Chelsea J." userId="ffb4b71c-6c6b-4edc-9b28-e3af4437f501" providerId="ADAL" clId="{FAB8B25C-E85A-4375-8B0C-FDDA4B308439}" dt="2026-01-30T16:16:05.281" v="4" actId="948"/>
          <ac:spMkLst>
            <pc:docMk/>
            <pc:sldMk cId="3535259757" sldId="258"/>
            <ac:spMk id="3" creationId="{37096866-B185-6625-17E5-F170CAE43EA2}"/>
          </ac:spMkLst>
        </pc:spChg>
      </pc:sldChg>
      <pc:sldChg chg="modSp mod">
        <pc:chgData name="Bocard, Chelsea J." userId="ffb4b71c-6c6b-4edc-9b28-e3af4437f501" providerId="ADAL" clId="{FAB8B25C-E85A-4375-8B0C-FDDA4B308439}" dt="2026-01-30T16:16:31.656" v="15" actId="27636"/>
        <pc:sldMkLst>
          <pc:docMk/>
          <pc:sldMk cId="4131716773" sldId="259"/>
        </pc:sldMkLst>
        <pc:spChg chg="mod">
          <ac:chgData name="Bocard, Chelsea J." userId="ffb4b71c-6c6b-4edc-9b28-e3af4437f501" providerId="ADAL" clId="{FAB8B25C-E85A-4375-8B0C-FDDA4B308439}" dt="2026-01-30T16:16:31.656" v="15" actId="27636"/>
          <ac:spMkLst>
            <pc:docMk/>
            <pc:sldMk cId="4131716773" sldId="259"/>
            <ac:spMk id="3" creationId="{04C8086B-ACB8-04D7-6984-A59152362CF0}"/>
          </ac:spMkLst>
        </pc:spChg>
      </pc:sldChg>
      <pc:sldChg chg="modSp mod">
        <pc:chgData name="Bocard, Chelsea J." userId="ffb4b71c-6c6b-4edc-9b28-e3af4437f501" providerId="ADAL" clId="{FAB8B25C-E85A-4375-8B0C-FDDA4B308439}" dt="2026-01-30T16:16:35.353" v="16" actId="1076"/>
        <pc:sldMkLst>
          <pc:docMk/>
          <pc:sldMk cId="2452801409" sldId="260"/>
        </pc:sldMkLst>
        <pc:picChg chg="mod">
          <ac:chgData name="Bocard, Chelsea J." userId="ffb4b71c-6c6b-4edc-9b28-e3af4437f501" providerId="ADAL" clId="{FAB8B25C-E85A-4375-8B0C-FDDA4B308439}" dt="2026-01-30T16:16:35.353" v="16" actId="1076"/>
          <ac:picMkLst>
            <pc:docMk/>
            <pc:sldMk cId="2452801409" sldId="260"/>
            <ac:picMk id="5" creationId="{AF423FCA-4505-DE83-C2DF-5483DB8EC0F6}"/>
          </ac:picMkLst>
        </pc:picChg>
      </pc:sldChg>
      <pc:sldChg chg="modSp mod">
        <pc:chgData name="Bocard, Chelsea J." userId="ffb4b71c-6c6b-4edc-9b28-e3af4437f501" providerId="ADAL" clId="{FAB8B25C-E85A-4375-8B0C-FDDA4B308439}" dt="2026-01-30T16:16:42.146" v="17" actId="948"/>
        <pc:sldMkLst>
          <pc:docMk/>
          <pc:sldMk cId="1034190963" sldId="261"/>
        </pc:sldMkLst>
        <pc:spChg chg="mod">
          <ac:chgData name="Bocard, Chelsea J." userId="ffb4b71c-6c6b-4edc-9b28-e3af4437f501" providerId="ADAL" clId="{FAB8B25C-E85A-4375-8B0C-FDDA4B308439}" dt="2026-01-30T16:16:42.146" v="17" actId="948"/>
          <ac:spMkLst>
            <pc:docMk/>
            <pc:sldMk cId="1034190963" sldId="261"/>
            <ac:spMk id="3" creationId="{7DCF33F9-EE60-5227-46CA-8D3AA67CB4E9}"/>
          </ac:spMkLst>
        </pc:spChg>
      </pc:sldChg>
      <pc:sldChg chg="modSp mod">
        <pc:chgData name="Bocard, Chelsea J." userId="ffb4b71c-6c6b-4edc-9b28-e3af4437f501" providerId="ADAL" clId="{FAB8B25C-E85A-4375-8B0C-FDDA4B308439}" dt="2026-01-30T16:16:49.950" v="18" actId="948"/>
        <pc:sldMkLst>
          <pc:docMk/>
          <pc:sldMk cId="3222889336" sldId="262"/>
        </pc:sldMkLst>
        <pc:spChg chg="mod">
          <ac:chgData name="Bocard, Chelsea J." userId="ffb4b71c-6c6b-4edc-9b28-e3af4437f501" providerId="ADAL" clId="{FAB8B25C-E85A-4375-8B0C-FDDA4B308439}" dt="2026-01-30T16:16:49.950" v="18" actId="948"/>
          <ac:spMkLst>
            <pc:docMk/>
            <pc:sldMk cId="3222889336" sldId="262"/>
            <ac:spMk id="3" creationId="{0BFFC4A4-F2A8-7227-BF1D-8E74EB7D3FB5}"/>
          </ac:spMkLst>
        </pc:spChg>
      </pc:sldChg>
      <pc:sldChg chg="modSp mod">
        <pc:chgData name="Bocard, Chelsea J." userId="ffb4b71c-6c6b-4edc-9b28-e3af4437f501" providerId="ADAL" clId="{FAB8B25C-E85A-4375-8B0C-FDDA4B308439}" dt="2026-01-30T16:16:57.701" v="19" actId="207"/>
        <pc:sldMkLst>
          <pc:docMk/>
          <pc:sldMk cId="4086248531" sldId="263"/>
        </pc:sldMkLst>
        <pc:spChg chg="mod">
          <ac:chgData name="Bocard, Chelsea J." userId="ffb4b71c-6c6b-4edc-9b28-e3af4437f501" providerId="ADAL" clId="{FAB8B25C-E85A-4375-8B0C-FDDA4B308439}" dt="2026-01-30T16:16:57.701" v="19" actId="207"/>
          <ac:spMkLst>
            <pc:docMk/>
            <pc:sldMk cId="4086248531" sldId="263"/>
            <ac:spMk id="5" creationId="{30A7FB47-CC58-D74B-A3E6-DD54A2A969AD}"/>
          </ac:spMkLst>
        </pc:spChg>
      </pc:sldChg>
      <pc:sldChg chg="delSp mod">
        <pc:chgData name="Bocard, Chelsea J." userId="ffb4b71c-6c6b-4edc-9b28-e3af4437f501" providerId="ADAL" clId="{FAB8B25C-E85A-4375-8B0C-FDDA4B308439}" dt="2026-01-30T16:17:01.573" v="20" actId="478"/>
        <pc:sldMkLst>
          <pc:docMk/>
          <pc:sldMk cId="4034387610" sldId="264"/>
        </pc:sldMkLst>
        <pc:spChg chg="del">
          <ac:chgData name="Bocard, Chelsea J." userId="ffb4b71c-6c6b-4edc-9b28-e3af4437f501" providerId="ADAL" clId="{FAB8B25C-E85A-4375-8B0C-FDDA4B308439}" dt="2026-01-30T16:17:01.573" v="20" actId="478"/>
          <ac:spMkLst>
            <pc:docMk/>
            <pc:sldMk cId="4034387610" sldId="264"/>
            <ac:spMk id="3" creationId="{4DCB5A4E-89AC-E6D6-84EB-F504FE3D49BA}"/>
          </ac:spMkLst>
        </pc:spChg>
      </pc:sldChg>
      <pc:sldChg chg="modSp mod">
        <pc:chgData name="Bocard, Chelsea J." userId="ffb4b71c-6c6b-4edc-9b28-e3af4437f501" providerId="ADAL" clId="{FAB8B25C-E85A-4375-8B0C-FDDA4B308439}" dt="2026-01-30T16:17:13.628" v="22" actId="1076"/>
        <pc:sldMkLst>
          <pc:docMk/>
          <pc:sldMk cId="3697360489" sldId="265"/>
        </pc:sldMkLst>
        <pc:spChg chg="mod">
          <ac:chgData name="Bocard, Chelsea J." userId="ffb4b71c-6c6b-4edc-9b28-e3af4437f501" providerId="ADAL" clId="{FAB8B25C-E85A-4375-8B0C-FDDA4B308439}" dt="2026-01-30T16:17:13.628" v="22" actId="1076"/>
          <ac:spMkLst>
            <pc:docMk/>
            <pc:sldMk cId="3697360489" sldId="265"/>
            <ac:spMk id="5" creationId="{B67BF32E-393A-7132-4F9A-DBC759867F12}"/>
          </ac:spMkLst>
        </pc:spChg>
      </pc:sldChg>
      <pc:sldChg chg="modSp mod">
        <pc:chgData name="Bocard, Chelsea J." userId="ffb4b71c-6c6b-4edc-9b28-e3af4437f501" providerId="ADAL" clId="{FAB8B25C-E85A-4375-8B0C-FDDA4B308439}" dt="2026-01-30T16:17:40.325" v="24" actId="948"/>
        <pc:sldMkLst>
          <pc:docMk/>
          <pc:sldMk cId="1740310155" sldId="266"/>
        </pc:sldMkLst>
        <pc:spChg chg="mod">
          <ac:chgData name="Bocard, Chelsea J." userId="ffb4b71c-6c6b-4edc-9b28-e3af4437f501" providerId="ADAL" clId="{FAB8B25C-E85A-4375-8B0C-FDDA4B308439}" dt="2026-01-30T16:17:40.325" v="24" actId="948"/>
          <ac:spMkLst>
            <pc:docMk/>
            <pc:sldMk cId="1740310155" sldId="266"/>
            <ac:spMk id="3" creationId="{6DC516A3-3170-0842-7BDB-E3AED433852B}"/>
          </ac:spMkLst>
        </pc:spChg>
      </pc:sldChg>
      <pc:sldChg chg="del">
        <pc:chgData name="Bocard, Chelsea J." userId="ffb4b71c-6c6b-4edc-9b28-e3af4437f501" providerId="ADAL" clId="{FAB8B25C-E85A-4375-8B0C-FDDA4B308439}" dt="2026-01-30T16:15:44.431" v="2" actId="47"/>
        <pc:sldMkLst>
          <pc:docMk/>
          <pc:sldMk cId="2869506443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7109E-3C64-48C2-B29F-1FE8D34E8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05C5DF-571E-412E-AB77-FDE4D3575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2172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Conc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1A04-7C8A-46AF-A9A4-01D9D9B33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78783"/>
            <a:ext cx="12191999" cy="2569268"/>
          </a:xfrm>
          <a:solidFill>
            <a:srgbClr val="F5F5F5"/>
          </a:solidFill>
        </p:spPr>
        <p:txBody>
          <a:bodyPr/>
          <a:lstStyle>
            <a:lvl1pPr algn="ctr">
              <a:defRPr sz="4800">
                <a:solidFill>
                  <a:srgbClr val="0033A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A starry night sky&#10;&#10;Description automatically generated with medium confidence">
            <a:extLst>
              <a:ext uri="{FF2B5EF4-FFF2-40B4-BE49-F238E27FC236}">
                <a16:creationId xmlns:a16="http://schemas.microsoft.com/office/drawing/2014/main" id="{F2BF44D6-64D2-40D1-9057-D3358E7D34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duotone>
              <a:prstClr val="black"/>
              <a:srgbClr val="0033A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578783"/>
            <a:ext cx="12192000" cy="256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52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D8B971-633B-4B67-8C07-2C809626B8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F58F3DD-84F7-4AA9-B50C-DDA117BE8228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6C404-E5B5-4A94-B799-7BDF0C56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D6955-B3EE-4817-B03C-AE0183AF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890029-E131-4303-ABFE-00B370BEFD5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2">
            <a:extLst>
              <a:ext uri="{FF2B5EF4-FFF2-40B4-BE49-F238E27FC236}">
                <a16:creationId xmlns:a16="http://schemas.microsoft.com/office/drawing/2014/main" id="{8F988409-0A7F-436E-8F44-2990AE65F7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08544" y="2090058"/>
            <a:ext cx="5372100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i="0">
                <a:latin typeface="Montserrat Light" panose="00000400000000000000" pitchFamily="2" charset="0"/>
              </a:defRPr>
            </a:lvl1pPr>
          </a:lstStyle>
          <a:p>
            <a:pPr lvl="0"/>
            <a:r>
              <a:rPr lang="en-US" dirty="0"/>
              <a:t>Your Name</a:t>
            </a:r>
          </a:p>
        </p:txBody>
      </p:sp>
      <p:sp>
        <p:nvSpPr>
          <p:cNvPr id="8" name="Text Placeholder 22">
            <a:extLst>
              <a:ext uri="{FF2B5EF4-FFF2-40B4-BE49-F238E27FC236}">
                <a16:creationId xmlns:a16="http://schemas.microsoft.com/office/drawing/2014/main" id="{DFEA8054-7A01-49C1-B2FE-E96A6E9F4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08544" y="2977088"/>
            <a:ext cx="5372100" cy="1563616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latin typeface="Montserrat Light" panose="00000400000000000000" pitchFamily="2" charset="0"/>
              </a:defRPr>
            </a:lvl1pPr>
          </a:lstStyle>
          <a:p>
            <a:pPr lvl="0"/>
            <a:r>
              <a:rPr lang="en-US" dirty="0"/>
              <a:t>Your Information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AB2A359-CF75-BEAD-4A6C-6ED51189FAB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54138" y="2090058"/>
            <a:ext cx="2286000" cy="2286000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7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E8DFE5C-BAE4-414C-BF0A-42172D60C2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06700" y="2176668"/>
            <a:ext cx="6578600" cy="1951935"/>
          </a:xfrm>
        </p:spPr>
        <p:txBody>
          <a:bodyPr>
            <a:noAutofit/>
          </a:bodyPr>
          <a:lstStyle>
            <a:lvl1pPr algn="ctr">
              <a:defRPr sz="13900" b="1" i="0">
                <a:latin typeface="Montserrat Light" panose="00000400000000000000" pitchFamily="2" charset="0"/>
              </a:defRPr>
            </a:lvl1pPr>
          </a:lstStyle>
          <a:p>
            <a:r>
              <a:rPr lang="en-US" dirty="0"/>
              <a:t>00%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1820592A-5F3A-443A-BB3D-E37B36C1B8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54325" y="4347679"/>
            <a:ext cx="6483350" cy="5715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6291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E0142-E4B1-4330-B433-87272ED3A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EF8F43-F426-410F-B4DF-CF88CB562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62578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7D8D7-005A-4768-8F84-61E201D87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0FCC4-4B52-4B39-A52F-284FC1D35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9711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6507B-AAC8-4D7A-9908-4E397E8C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A4054-976A-45F5-A16D-C1AA597C4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3667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A1C63-6F1E-4DB5-B7AC-C259A927B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A7072-FD58-4A09-8DE1-305D04532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E5072-C812-4525-8E8C-0CCC7150A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37352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E076-6DAE-40E3-99D2-FC4F94664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75254-7819-4456-BF9B-4E5A7930A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39B5E-4D52-4926-8103-29BB00457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2739CE-95BA-4BD3-994A-187BE18FC0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B9BBE1-374E-436D-87E0-C833B8F76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84980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ED17F-9F28-467F-8304-2810DCF6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5985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47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7078B-B4B0-47EF-834C-4BFC36EB6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EF706-256A-49F4-830E-C89B60F1D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9474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5D3A1-74A3-4A6C-ABC8-176E898DE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48403-12C3-47C6-AD8D-19AB4CC40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397102-54DC-4E8D-BE68-669695F40C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3115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540C-6194-40AC-8E77-B2A6047B3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88B53C-1417-4CEC-BD94-19DFCEA036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25183-1CF6-4A5D-B0FC-AA93C72D9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83979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Conce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79D9B098-C681-4C1D-B242-59DFB4580F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" y="1"/>
            <a:ext cx="12191496" cy="55221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1A1C2F-E66D-4C04-A327-414F9D8C2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" y="1529859"/>
            <a:ext cx="12191496" cy="2194243"/>
          </a:xfrm>
          <a:solidFill>
            <a:srgbClr val="041E42"/>
          </a:solidFill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93642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2">
            <a:extLst>
              <a:ext uri="{FF2B5EF4-FFF2-40B4-BE49-F238E27FC236}">
                <a16:creationId xmlns:a16="http://schemas.microsoft.com/office/drawing/2014/main" id="{6151FA02-1333-41F8-86A8-1A56F4CBB8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08544" y="2090058"/>
            <a:ext cx="5372100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i="0">
                <a:latin typeface="Montserrat Light" panose="00000400000000000000" pitchFamily="2" charset="0"/>
              </a:defRPr>
            </a:lvl1pPr>
          </a:lstStyle>
          <a:p>
            <a:pPr lvl="0"/>
            <a:r>
              <a:rPr lang="en-US" dirty="0"/>
              <a:t>Your Name</a:t>
            </a:r>
          </a:p>
        </p:txBody>
      </p:sp>
      <p:sp>
        <p:nvSpPr>
          <p:cNvPr id="8" name="Text Placeholder 22">
            <a:extLst>
              <a:ext uri="{FF2B5EF4-FFF2-40B4-BE49-F238E27FC236}">
                <a16:creationId xmlns:a16="http://schemas.microsoft.com/office/drawing/2014/main" id="{F5E81289-B250-4A0D-9FE3-46E0A14892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08544" y="2977088"/>
            <a:ext cx="5372100" cy="1563616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latin typeface="Montserrat Light" panose="00000400000000000000" pitchFamily="2" charset="0"/>
              </a:defRPr>
            </a:lvl1pPr>
          </a:lstStyle>
          <a:p>
            <a:pPr lvl="0"/>
            <a:r>
              <a:rPr lang="en-US" dirty="0"/>
              <a:t>Your Information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67DD69A-F36F-A157-F3ED-15209F82CF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01750" y="2090738"/>
            <a:ext cx="2514600" cy="2517775"/>
          </a:xfrm>
          <a:prstGeom prst="ellipse">
            <a:avLst/>
          </a:prstGeom>
          <a:ln>
            <a:solidFill>
              <a:schemeClr val="bg1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445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0A3D7DF2-F9FF-4D2F-8EAF-E76777619A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" y="1"/>
            <a:ext cx="12191496" cy="552219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BFE65B8-9BD1-4366-AA69-12E186387D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06700" y="2176668"/>
            <a:ext cx="6578600" cy="1951935"/>
          </a:xfrm>
        </p:spPr>
        <p:txBody>
          <a:bodyPr>
            <a:noAutofit/>
          </a:bodyPr>
          <a:lstStyle>
            <a:lvl1pPr algn="ctr">
              <a:defRPr sz="13900" b="1" i="0">
                <a:latin typeface="Montserrat Light" panose="00000400000000000000" pitchFamily="2" charset="0"/>
              </a:defRPr>
            </a:lvl1pPr>
          </a:lstStyle>
          <a:p>
            <a:r>
              <a:rPr lang="en-US" dirty="0"/>
              <a:t>00%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034BD472-9D4A-4A19-96C7-1B02BA396CB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54325" y="4347679"/>
            <a:ext cx="6483350" cy="5715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0883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B3FD-C9D8-483D-B1E0-2510028A1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16FFF-27FC-4E07-ABD0-CAD424FAA7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77127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54CC6-1DE2-49EF-9352-3138CF50E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F6CBE-2145-4F77-B1F7-73F20FEF0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1853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B66E-B027-4DAC-AF6B-A1F84FC18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CB842-8790-47E7-9164-84592A126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7650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04506-757D-4B0F-8B08-22B14441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32931-5564-444C-B49D-E03AD600C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2D572-9F5C-47A7-B566-88FC69408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6943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BB59C-367B-4B93-B2A4-82AC1054A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215C0-62B9-4E57-B17F-8460410C1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22860B-87E9-4ED7-B1CD-5F2AB0246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577347-260B-4A46-9576-CCE84AEEBB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C5E01-8B1C-4A09-859A-186D35542E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1055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D148B-F3FD-49FE-AE71-D857E9EC9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13D00-E9B7-4931-8462-14C6167A8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984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5AF02-A70B-4469-AA53-2010DBAE4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55730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50674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D64FB-BFF2-4E63-83D9-C941CFD2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91193-3551-4DE6-B84C-20037473A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F805DF-C7BD-40ED-8477-7669E5580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85721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3741D-8CF5-43AB-8A33-65B108D7F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B41A01-02F4-42C8-B3EC-E45E51030A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03C30-27F8-4D89-B120-4EDF15412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47395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Conce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1F9AC-A36C-4138-BBC5-4A974C3DF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4795"/>
            <a:ext cx="12192000" cy="2450163"/>
          </a:xfrm>
          <a:solidFill>
            <a:srgbClr val="0033A0"/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 descr="A starry night sky&#10;&#10;Description automatically generated with medium confidence">
            <a:extLst>
              <a:ext uri="{FF2B5EF4-FFF2-40B4-BE49-F238E27FC236}">
                <a16:creationId xmlns:a16="http://schemas.microsoft.com/office/drawing/2014/main" id="{A9B28ECC-4137-4259-ADFE-5A5C03D551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4815" y="1884795"/>
            <a:ext cx="12266815" cy="245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3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You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2">
            <a:extLst>
              <a:ext uri="{FF2B5EF4-FFF2-40B4-BE49-F238E27FC236}">
                <a16:creationId xmlns:a16="http://schemas.microsoft.com/office/drawing/2014/main" id="{E40BC049-B10B-4B65-B203-B0F3802B97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08544" y="2977088"/>
            <a:ext cx="5372100" cy="1563616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latin typeface="Montserrat Light" panose="00000400000000000000" pitchFamily="2" charset="0"/>
              </a:defRPr>
            </a:lvl1pPr>
          </a:lstStyle>
          <a:p>
            <a:pPr lvl="0"/>
            <a:r>
              <a:rPr lang="en-US" dirty="0"/>
              <a:t>Your Information</a:t>
            </a:r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2D7EA92F-7CCC-413E-9919-3EA0FF85F0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08544" y="2090058"/>
            <a:ext cx="5372100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i="0">
                <a:latin typeface="Montserrat Light" panose="00000400000000000000" pitchFamily="2" charset="0"/>
              </a:defRPr>
            </a:lvl1pPr>
          </a:lstStyle>
          <a:p>
            <a:pPr lvl="0"/>
            <a:r>
              <a:rPr lang="en-US" dirty="0"/>
              <a:t>Your Name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65D278-81EC-F7E7-FC1E-BCC63735F0F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00149" y="1966913"/>
            <a:ext cx="2514600" cy="2514600"/>
          </a:xfrm>
          <a:prstGeom prst="ellips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678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25C1A1C-0D70-453B-954F-5601C1F78D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06700" y="2176668"/>
            <a:ext cx="6578600" cy="1951935"/>
          </a:xfrm>
        </p:spPr>
        <p:txBody>
          <a:bodyPr>
            <a:noAutofit/>
          </a:bodyPr>
          <a:lstStyle>
            <a:lvl1pPr algn="ctr">
              <a:defRPr sz="13900" b="1" i="0">
                <a:latin typeface="Montserrat Light" panose="00000400000000000000" pitchFamily="2" charset="0"/>
              </a:defRPr>
            </a:lvl1pPr>
          </a:lstStyle>
          <a:p>
            <a:r>
              <a:rPr lang="en-US" dirty="0"/>
              <a:t>00%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D5A1A18-1350-4F61-AF43-1454C13575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54325" y="4347679"/>
            <a:ext cx="6483350" cy="5715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498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156C0-EFED-460F-899C-EFF38A36A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4EC95-D4CF-4BDC-AABE-77641E3E7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7B3B50-3D87-4FF4-A832-A911F685C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979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AB3A3-0134-438C-A675-9668AD13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B6BD7-6431-4949-961E-4939B76F0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3DDC7A-F120-4DC2-83B0-3F3B142AA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DEC18-838D-4AE8-BEB6-D9C0D7345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0E733C-689B-431B-ACE9-A4D68CCF2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0777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19853-2F65-40F3-8018-ADE8B5D8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1586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859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6D804-212D-4E24-B05F-F329C68C4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12F22-8938-4360-885B-30D2A4A32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62E51A-EBB8-4BEB-A6D5-3AA8FBF74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511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9DAC5-97FA-42D6-ABDE-AAB30D8E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413E46-CA57-41C6-8538-A1B346BC2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898A2-4F34-4295-908A-BC6D08FA5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488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8CE3AE-DBEA-4176-8AD4-3A4749FF6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42889-9F53-4995-B685-1F35A78FB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13BFDF0B-667B-48F5-8303-DDAD6D98EF3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464" y="6068091"/>
            <a:ext cx="2825028" cy="574145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4E52250A-955A-41B8-8942-BF04DE8C82E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86509" y="6247455"/>
            <a:ext cx="2395451" cy="39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45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Montserrat Light" panose="000004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41E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F1496-A5A9-47A9-B41A-70C7EA207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309C6-A5DB-4001-BF92-3B0D89768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8CA92B9D-38CB-4E64-BBDD-8A0BFEF753A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3449" y="6279733"/>
            <a:ext cx="2327932" cy="383654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7E3F87E2-BCBD-48D5-A9DC-637EED954BC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984" y="6192588"/>
            <a:ext cx="2663556" cy="54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37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81" r:id="rId10"/>
    <p:sldLayoutId id="2147483682" r:id="rId11"/>
    <p:sldLayoutId id="214748368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Montserrat Light" panose="000004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 Light" panose="000004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0C6FE5-5628-4E4F-B2FF-B352383A1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31046-576F-44FE-B71A-AC0DF9573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317301CB-EC3D-40E8-8E57-3C70D0A366F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5805" y="6179727"/>
            <a:ext cx="2733203" cy="555483"/>
          </a:xfrm>
          <a:prstGeom prst="rect">
            <a:avLst/>
          </a:prstGeom>
        </p:spPr>
      </p:pic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CCF8F780-DFC2-4D76-A851-0E56481F5AC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3019" y="6245915"/>
            <a:ext cx="2450784" cy="40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78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3A0"/>
          </a:solidFill>
          <a:latin typeface="Montserrat Light" panose="000004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3A0"/>
          </a:solidFill>
          <a:latin typeface="Montserrat Light" panose="000004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3A0"/>
          </a:solidFill>
          <a:latin typeface="Montserrat Light" panose="000004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3A0"/>
          </a:solidFill>
          <a:latin typeface="Montserrat Light" panose="000004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A0"/>
          </a:solidFill>
          <a:latin typeface="Montserrat Light" panose="000004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3A0"/>
          </a:solidFill>
          <a:latin typeface="Montserrat Light" panose="000004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ED5C6-0F27-4628-9A20-81B678D8C6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Notes on Developing </a:t>
            </a:r>
            <a:br>
              <a:rPr lang="en-US" dirty="0"/>
            </a:br>
            <a:r>
              <a:rPr lang="en-US" dirty="0"/>
              <a:t>a New</a:t>
            </a:r>
            <a:br>
              <a:rPr lang="en-US" dirty="0"/>
            </a:br>
            <a:r>
              <a:rPr lang="en-US" dirty="0"/>
              <a:t> Reporting System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511338-2217-426A-A26F-6A63018A44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Making Post School Outcome Data </a:t>
            </a:r>
          </a:p>
          <a:p>
            <a:r>
              <a:rPr lang="en-US" dirty="0"/>
              <a:t>Understandable, Useful and Accessible</a:t>
            </a:r>
          </a:p>
        </p:txBody>
      </p:sp>
    </p:spTree>
    <p:extLst>
      <p:ext uri="{BB962C8B-B14F-4D97-AF65-F5344CB8AC3E}">
        <p14:creationId xmlns:p14="http://schemas.microsoft.com/office/powerpoint/2010/main" val="3575788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46601D-184D-34CE-B6A4-96B9139B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Item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7BF32E-393A-7132-4F9A-DBC759867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>
              <a:lnSpc>
                <a:spcPct val="108000"/>
              </a:lnSpc>
            </a:pPr>
            <a:r>
              <a:rPr lang="en-US" b="1" dirty="0"/>
              <a:t>11. Do (or did) you receive any of the following supports/accommodations at this job?</a:t>
            </a:r>
            <a:br>
              <a:rPr lang="en-US" dirty="0"/>
            </a:br>
            <a:r>
              <a:rPr lang="en-US" i="1" dirty="0"/>
              <a:t>(Check All That Apply)</a:t>
            </a:r>
          </a:p>
          <a:p>
            <a:pPr marL="0" indent="0">
              <a:lnSpc>
                <a:spcPct val="108000"/>
              </a:lnSpc>
              <a:buNone/>
            </a:pPr>
            <a:endParaRPr lang="en-US" dirty="0"/>
          </a:p>
          <a:p>
            <a:pPr lvl="1">
              <a:lnSpc>
                <a:spcPct val="108000"/>
              </a:lnSpc>
            </a:pPr>
            <a:r>
              <a:rPr lang="en-US" dirty="0"/>
              <a:t>Job coach/employment specialist </a:t>
            </a:r>
            <a:r>
              <a:rPr lang="en-US" i="1" dirty="0"/>
              <a:t>(someone who offers advice to improve performance)</a:t>
            </a:r>
            <a:endParaRPr lang="en-US" dirty="0"/>
          </a:p>
          <a:p>
            <a:pPr lvl="1">
              <a:lnSpc>
                <a:spcPct val="108000"/>
              </a:lnSpc>
            </a:pPr>
            <a:r>
              <a:rPr lang="en-US" dirty="0"/>
              <a:t>Personal aide or assistant </a:t>
            </a:r>
            <a:r>
              <a:rPr lang="en-US" i="1" dirty="0"/>
              <a:t>(for personal care needs, not specifically work-related)</a:t>
            </a:r>
            <a:endParaRPr lang="en-US" dirty="0"/>
          </a:p>
          <a:p>
            <a:pPr lvl="1">
              <a:lnSpc>
                <a:spcPct val="108000"/>
              </a:lnSpc>
            </a:pPr>
            <a:r>
              <a:rPr lang="en-US" dirty="0"/>
              <a:t>Special equipment like computer, braille, furniture, etc.</a:t>
            </a:r>
          </a:p>
          <a:p>
            <a:pPr>
              <a:lnSpc>
                <a:spcPct val="108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60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D3020-8CD9-C9E5-56D4-7C84FA53D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Proposed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516A3-3170-0842-7BDB-E3AED4338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985"/>
            <a:ext cx="10515600" cy="4744978"/>
          </a:xfrm>
        </p:spPr>
        <p:txBody>
          <a:bodyPr>
            <a:normAutofit/>
          </a:bodyPr>
          <a:lstStyle/>
          <a:p>
            <a:pPr>
              <a:lnSpc>
                <a:spcPct val="108000"/>
              </a:lnSpc>
            </a:pPr>
            <a:r>
              <a:rPr lang="en-US" sz="2000" dirty="0"/>
              <a:t>Question: Do you receive any of the following supports or accommodations at your job? (Check all that apply)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lnSpc>
                <a:spcPct val="108000"/>
              </a:lnSpc>
            </a:pPr>
            <a:r>
              <a:rPr lang="en-US" sz="2000" b="1" dirty="0"/>
              <a:t>Adjustments to job tasks </a:t>
            </a:r>
            <a:r>
              <a:rPr lang="en-US" sz="2000" dirty="0"/>
              <a:t>(for example, removing certain duties or having a flexible schedule)</a:t>
            </a:r>
          </a:p>
          <a:p>
            <a:pPr lvl="1">
              <a:lnSpc>
                <a:spcPct val="108000"/>
              </a:lnSpc>
            </a:pPr>
            <a:r>
              <a:rPr lang="en-US" sz="2000" b="1" dirty="0"/>
              <a:t>Accessible equipment or spaces </a:t>
            </a:r>
            <a:r>
              <a:rPr lang="en-US" sz="2000" dirty="0"/>
              <a:t>(for example, adjustable chairs, standing desks, accessible restrooms, large-print materials)</a:t>
            </a:r>
          </a:p>
          <a:p>
            <a:pPr lvl="1">
              <a:lnSpc>
                <a:spcPct val="108000"/>
              </a:lnSpc>
            </a:pPr>
            <a:r>
              <a:rPr lang="en-US" sz="2000" b="1" dirty="0"/>
              <a:t>Help with staying organized or reducing stress </a:t>
            </a:r>
            <a:r>
              <a:rPr lang="en-US" sz="2000" dirty="0"/>
              <a:t>(for example, job coach, quiet spaces, break areas, checklists, clear instructions, color-coded systems)</a:t>
            </a:r>
          </a:p>
          <a:p>
            <a:pPr lvl="1">
              <a:lnSpc>
                <a:spcPct val="108000"/>
              </a:lnSpc>
            </a:pPr>
            <a:r>
              <a:rPr lang="en-US" sz="2000" b="1" dirty="0"/>
              <a:t>Transportation assistance </a:t>
            </a:r>
            <a:r>
              <a:rPr lang="en-US" sz="2000" dirty="0"/>
              <a:t>(for example, help with getting to and from work)</a:t>
            </a:r>
          </a:p>
          <a:p>
            <a:pPr lvl="1">
              <a:lnSpc>
                <a:spcPct val="108000"/>
              </a:lnSpc>
            </a:pPr>
            <a:r>
              <a:rPr lang="en-US" sz="2000" b="1" dirty="0"/>
              <a:t>Assistive technology </a:t>
            </a:r>
            <a:r>
              <a:rPr lang="en-US" sz="2000" dirty="0"/>
              <a:t>(for example, speech to text, screen readers, augmentative communication system)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031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031F9-52E8-0539-876A-D272DE102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Needed to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78846-8EE6-A2E3-70F1-EC2CC962B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8000"/>
              </a:lnSpc>
            </a:pPr>
            <a:endParaRPr lang="en-US" dirty="0"/>
          </a:p>
          <a:p>
            <a:pPr>
              <a:lnSpc>
                <a:spcPct val="108000"/>
              </a:lnSpc>
            </a:pPr>
            <a:r>
              <a:rPr lang="en-US" dirty="0"/>
              <a:t>Microsoft ending support for Report Builder</a:t>
            </a:r>
          </a:p>
          <a:p>
            <a:pPr>
              <a:lnSpc>
                <a:spcPct val="108000"/>
              </a:lnSpc>
            </a:pPr>
            <a:endParaRPr lang="en-US" dirty="0"/>
          </a:p>
          <a:p>
            <a:pPr>
              <a:lnSpc>
                <a:spcPct val="108000"/>
              </a:lnSpc>
            </a:pPr>
            <a:r>
              <a:rPr lang="en-US" dirty="0"/>
              <a:t>Slow to load, clumsy to navigate</a:t>
            </a:r>
          </a:p>
          <a:p>
            <a:pPr>
              <a:lnSpc>
                <a:spcPct val="108000"/>
              </a:lnSpc>
            </a:pPr>
            <a:endParaRPr lang="en-US" dirty="0"/>
          </a:p>
          <a:p>
            <a:pPr>
              <a:lnSpc>
                <a:spcPct val="108000"/>
              </a:lnSpc>
            </a:pPr>
            <a:r>
              <a:rPr lang="en-US" dirty="0"/>
              <a:t>Imperfect at making data understandable and actionable</a:t>
            </a:r>
          </a:p>
        </p:txBody>
      </p:sp>
    </p:spTree>
    <p:extLst>
      <p:ext uri="{BB962C8B-B14F-4D97-AF65-F5344CB8AC3E}">
        <p14:creationId xmlns:p14="http://schemas.microsoft.com/office/powerpoint/2010/main" val="354970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4F767-4734-4E61-9D4B-E10AA957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Goals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96866-B185-6625-17E5-F170CAE43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8000"/>
              </a:lnSpc>
            </a:pPr>
            <a:endParaRPr lang="en-US" dirty="0"/>
          </a:p>
          <a:p>
            <a:pPr>
              <a:lnSpc>
                <a:spcPct val="108000"/>
              </a:lnSpc>
            </a:pPr>
            <a:r>
              <a:rPr lang="en-US" dirty="0"/>
              <a:t>Report what needs to be reported</a:t>
            </a:r>
          </a:p>
          <a:p>
            <a:pPr lvl="1">
              <a:lnSpc>
                <a:spcPct val="108000"/>
              </a:lnSpc>
            </a:pPr>
            <a:r>
              <a:rPr lang="en-US" dirty="0"/>
              <a:t>Indicator 14</a:t>
            </a:r>
          </a:p>
          <a:p>
            <a:pPr marL="457200" lvl="1" indent="0">
              <a:lnSpc>
                <a:spcPct val="108000"/>
              </a:lnSpc>
              <a:buNone/>
            </a:pPr>
            <a:endParaRPr lang="en-US" dirty="0"/>
          </a:p>
          <a:p>
            <a:pPr marL="457200" lvl="1" indent="0">
              <a:lnSpc>
                <a:spcPct val="108000"/>
              </a:lnSpc>
              <a:buNone/>
            </a:pPr>
            <a:endParaRPr lang="en-US" dirty="0"/>
          </a:p>
          <a:p>
            <a:pPr>
              <a:lnSpc>
                <a:spcPct val="108000"/>
              </a:lnSpc>
            </a:pPr>
            <a:r>
              <a:rPr lang="en-US" dirty="0"/>
              <a:t>Help stakeholders take action</a:t>
            </a:r>
          </a:p>
          <a:p>
            <a:pPr lvl="1">
              <a:lnSpc>
                <a:spcPct val="108000"/>
              </a:lnSpc>
            </a:pPr>
            <a:r>
              <a:rPr lang="en-US" dirty="0"/>
              <a:t>Education and Employment Outcomes</a:t>
            </a:r>
          </a:p>
        </p:txBody>
      </p:sp>
    </p:spTree>
    <p:extLst>
      <p:ext uri="{BB962C8B-B14F-4D97-AF65-F5344CB8AC3E}">
        <p14:creationId xmlns:p14="http://schemas.microsoft.com/office/powerpoint/2010/main" val="3535259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1DB-60A4-8907-01B7-7A29E1F0B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 me to Confuse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8086B-ACB8-04D7-6984-A5915236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0658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80000"/>
              </a:lnSpc>
            </a:pPr>
            <a:r>
              <a:rPr lang="en-US" dirty="0"/>
              <a:t>Targets: 14A = 19.1%; 14B = 55.4%; 14C = 68.4%</a:t>
            </a:r>
          </a:p>
          <a:p>
            <a:pPr>
              <a:lnSpc>
                <a:spcPct val="180000"/>
              </a:lnSpc>
            </a:pPr>
            <a:r>
              <a:rPr lang="en-US" dirty="0"/>
              <a:t>State Rate: Higher Ed.= 18.3%; Comp. Emp= 41.4%</a:t>
            </a:r>
          </a:p>
          <a:p>
            <a:pPr>
              <a:lnSpc>
                <a:spcPct val="180000"/>
              </a:lnSpc>
            </a:pPr>
            <a:r>
              <a:rPr lang="en-US" dirty="0"/>
              <a:t>Hypothetical District Data:</a:t>
            </a:r>
          </a:p>
          <a:p>
            <a:pPr lvl="1">
              <a:lnSpc>
                <a:spcPct val="180000"/>
              </a:lnSpc>
            </a:pPr>
            <a:r>
              <a:rPr lang="en-US" dirty="0"/>
              <a:t>14A= 30%</a:t>
            </a:r>
          </a:p>
          <a:p>
            <a:pPr lvl="1">
              <a:lnSpc>
                <a:spcPct val="180000"/>
              </a:lnSpc>
            </a:pPr>
            <a:r>
              <a:rPr lang="en-US" dirty="0"/>
              <a:t>14B= 50%</a:t>
            </a:r>
          </a:p>
          <a:p>
            <a:pPr>
              <a:lnSpc>
                <a:spcPct val="180000"/>
              </a:lnSpc>
            </a:pPr>
            <a:r>
              <a:rPr lang="en-US" dirty="0"/>
              <a:t>Let’s make an Action Plan!</a:t>
            </a:r>
          </a:p>
          <a:p>
            <a:pPr marL="457200" lvl="1" indent="0">
              <a:lnSpc>
                <a:spcPct val="1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71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F1924-FA2A-D4AA-0FC2-3D2165CC9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Should Help</a:t>
            </a:r>
          </a:p>
        </p:txBody>
      </p:sp>
      <p:pic>
        <p:nvPicPr>
          <p:cNvPr id="5" name="Content Placeholder 4" descr="Stacked bar chart for Indicator 14B showing 50% total engagement. The bar is composed of 30% Higher Education and 20% Competitive Employment.">
            <a:extLst>
              <a:ext uri="{FF2B5EF4-FFF2-40B4-BE49-F238E27FC236}">
                <a16:creationId xmlns:a16="http://schemas.microsoft.com/office/drawing/2014/main" id="{AF423FCA-4505-DE83-C2DF-5483DB8EC0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0204" y="1579819"/>
            <a:ext cx="639159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80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51AD-39EB-D370-D02E-0F4C6DC2D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 Points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F33F9-EE60-5227-46CA-8D3AA67CB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8000"/>
              </a:lnSpc>
            </a:pPr>
            <a:endParaRPr lang="en-US" dirty="0"/>
          </a:p>
          <a:p>
            <a:pPr>
              <a:lnSpc>
                <a:spcPct val="108000"/>
              </a:lnSpc>
            </a:pPr>
            <a:r>
              <a:rPr lang="en-US" dirty="0"/>
              <a:t>In terms of higher education, your district has great outcomes</a:t>
            </a:r>
          </a:p>
          <a:p>
            <a:pPr>
              <a:lnSpc>
                <a:spcPct val="108000"/>
              </a:lnSpc>
            </a:pPr>
            <a:endParaRPr lang="en-US" dirty="0"/>
          </a:p>
          <a:p>
            <a:pPr>
              <a:lnSpc>
                <a:spcPct val="108000"/>
              </a:lnSpc>
            </a:pPr>
            <a:r>
              <a:rPr lang="en-US" dirty="0"/>
              <a:t>In terms of competitive employment, there is no way to tell how your district is doing</a:t>
            </a:r>
          </a:p>
        </p:txBody>
      </p:sp>
    </p:spTree>
    <p:extLst>
      <p:ext uri="{BB962C8B-B14F-4D97-AF65-F5344CB8AC3E}">
        <p14:creationId xmlns:p14="http://schemas.microsoft.com/office/powerpoint/2010/main" val="103419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9D04-CC61-0D30-8213-90FA9EEEC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FC4A4-F2A8-7227-BF1D-8E74EB7D3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8000"/>
              </a:lnSpc>
            </a:pPr>
            <a:r>
              <a:rPr lang="en-US" dirty="0"/>
              <a:t>The State, SERTACs and Districts will get Indicator 14 Data</a:t>
            </a:r>
          </a:p>
          <a:p>
            <a:pPr lvl="1">
              <a:lnSpc>
                <a:spcPct val="108000"/>
              </a:lnSpc>
            </a:pPr>
            <a:r>
              <a:rPr lang="en-US" dirty="0"/>
              <a:t>More clearly, in multiple formats, in multiple places</a:t>
            </a:r>
          </a:p>
          <a:p>
            <a:pPr>
              <a:lnSpc>
                <a:spcPct val="108000"/>
              </a:lnSpc>
            </a:pPr>
            <a:r>
              <a:rPr lang="en-US" dirty="0"/>
              <a:t>Each will also get a crosstab table showing education and employment outcomes AND how they overlap</a:t>
            </a:r>
          </a:p>
          <a:p>
            <a:pPr>
              <a:lnSpc>
                <a:spcPct val="108000"/>
              </a:lnSpc>
            </a:pPr>
            <a:r>
              <a:rPr lang="en-US" dirty="0"/>
              <a:t>Each table can be disaggregated</a:t>
            </a:r>
          </a:p>
          <a:p>
            <a:pPr>
              <a:lnSpc>
                <a:spcPct val="108000"/>
              </a:lnSpc>
            </a:pPr>
            <a:r>
              <a:rPr lang="en-US" dirty="0"/>
              <a:t>Each outcome has more detailed reports as well</a:t>
            </a:r>
          </a:p>
          <a:p>
            <a:pPr>
              <a:lnSpc>
                <a:spcPct val="108000"/>
              </a:lnSpc>
            </a:pPr>
            <a:endParaRPr lang="en-US" dirty="0"/>
          </a:p>
          <a:p>
            <a:pPr>
              <a:lnSpc>
                <a:spcPct val="108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88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211E8A-1E69-051C-5F48-5DE9F63EF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Take a Look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A7FB47-CC58-D74B-A3E6-DD54A2A969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(drumroll)</a:t>
            </a:r>
          </a:p>
        </p:txBody>
      </p:sp>
    </p:spTree>
    <p:extLst>
      <p:ext uri="{BB962C8B-B14F-4D97-AF65-F5344CB8AC3E}">
        <p14:creationId xmlns:p14="http://schemas.microsoft.com/office/powerpoint/2010/main" val="4086248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31F58-A66D-7539-EEE0-CA6E3248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a YOYO Item</a:t>
            </a:r>
          </a:p>
        </p:txBody>
      </p:sp>
    </p:spTree>
    <p:extLst>
      <p:ext uri="{BB962C8B-B14F-4D97-AF65-F5344CB8AC3E}">
        <p14:creationId xmlns:p14="http://schemas.microsoft.com/office/powerpoint/2010/main" val="403438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44C688C-36A3-44E9-90FF-C47523C78850}" vid="{8D6FC954-EB94-4FB1-906F-9FDB997FEF5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44C688C-36A3-44E9-90FF-C47523C78850}" vid="{E0875F61-B6F2-48B0-93DB-E998EEFCD5BC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44C688C-36A3-44E9-90FF-C47523C78850}" vid="{0263B3D8-6ECF-4BC8-A680-ABD1CDE8FAE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f4ccc4-4c04-4858-b124-039be1bbc4bc">
      <Terms xmlns="http://schemas.microsoft.com/office/infopath/2007/PartnerControls"/>
    </lcf76f155ced4ddcb4097134ff3c332f>
    <TaxCatchAll xmlns="176e729e-ce78-4f74-9d79-21e5ff471b9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0A2E31649164409BC1D902334005D3" ma:contentTypeVersion="18" ma:contentTypeDescription="Create a new document." ma:contentTypeScope="" ma:versionID="c18dccd36ee9bc70a428068377577805">
  <xsd:schema xmlns:xsd="http://www.w3.org/2001/XMLSchema" xmlns:xs="http://www.w3.org/2001/XMLSchema" xmlns:p="http://schemas.microsoft.com/office/2006/metadata/properties" xmlns:ns2="fdf4ccc4-4c04-4858-b124-039be1bbc4bc" xmlns:ns3="176e729e-ce78-4f74-9d79-21e5ff471b91" targetNamespace="http://schemas.microsoft.com/office/2006/metadata/properties" ma:root="true" ma:fieldsID="f3ada8b87bfbb84e15d509664191dee0" ns2:_="" ns3:_="">
    <xsd:import namespace="fdf4ccc4-4c04-4858-b124-039be1bbc4bc"/>
    <xsd:import namespace="176e729e-ce78-4f74-9d79-21e5ff471b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f4ccc4-4c04-4858-b124-039be1bbc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60d88b-9459-45c3-8a30-9c03b99f5b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e729e-ce78-4f74-9d79-21e5ff471b9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f968e6f-8f60-4618-878a-769ef0cb594a}" ma:internalName="TaxCatchAll" ma:showField="CatchAllData" ma:web="176e729e-ce78-4f74-9d79-21e5ff471b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25BA7F-FEF5-4BD8-B487-5B33E5DD13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BCA050-E0DC-45D2-AABA-FA28461B48AF}">
  <ds:schemaRefs>
    <ds:schemaRef ds:uri="http://www.w3.org/XML/1998/namespace"/>
    <ds:schemaRef ds:uri="http://purl.org/dc/dcmitype/"/>
    <ds:schemaRef ds:uri="fdf4ccc4-4c04-4858-b124-039be1bbc4bc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176e729e-ce78-4f74-9d79-21e5ff471b9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855E086-B805-4D54-AF9D-9CE297918E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f4ccc4-4c04-4858-b124-039be1bbc4bc"/>
    <ds:schemaRef ds:uri="176e729e-ce78-4f74-9d79-21e5ff471b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KYPSO PowerPoint Template</Template>
  <TotalTime>148</TotalTime>
  <Words>401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Montserrat Light</vt:lpstr>
      <vt:lpstr>Arial</vt:lpstr>
      <vt:lpstr>Office Theme</vt:lpstr>
      <vt:lpstr>Custom Design</vt:lpstr>
      <vt:lpstr>1_Custom Design</vt:lpstr>
      <vt:lpstr>Notes on Developing  a New  Reporting System </vt:lpstr>
      <vt:lpstr>System Needed to Change</vt:lpstr>
      <vt:lpstr>Our Goals </vt:lpstr>
      <vt:lpstr>Allow me to Confuse You</vt:lpstr>
      <vt:lpstr>This Should Help</vt:lpstr>
      <vt:lpstr>Key Takeaway Points </vt:lpstr>
      <vt:lpstr>How We Report</vt:lpstr>
      <vt:lpstr>Let’s Take a Look</vt:lpstr>
      <vt:lpstr>Changing a YOYO Item</vt:lpstr>
      <vt:lpstr>Current Item</vt:lpstr>
      <vt:lpstr>Proposed Change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on Developing a New Reporting System</dc:title>
  <dc:creator>Bocard, Chelsea J.</dc:creator>
  <cp:lastModifiedBy>Bocard, Chelsea J.</cp:lastModifiedBy>
  <cp:revision>1</cp:revision>
  <dcterms:created xsi:type="dcterms:W3CDTF">2025-09-05T21:42:37Z</dcterms:created>
  <dcterms:modified xsi:type="dcterms:W3CDTF">2026-01-30T16:19:03Z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0x010100CE0A2E31649164409BC1D902334005D3</vt:lpwstr>
  </property>
  <property fmtid="{D5CDD505-2E9C-101B-9397-08002B2CF9AE}" pid="3" name="MediaServiceImageTags">
    <vt:lpwstr/>
  </property>
</Properties>
</file>