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5486400" cy="3657600"/>
  <p:notesSz cx="6858000" cy="9144000"/>
  <p:embeddedFontLst>
    <p:embeddedFont>
      <p:font typeface="Garet" panose="020B0604020202020204" charset="0"/>
      <p:regular r:id="rId3"/>
    </p:embeddedFont>
    <p:embeddedFont>
      <p:font typeface="Garet Bold" panose="020B0604020202020204" charset="0"/>
      <p:regular r:id="rId4"/>
    </p:embeddedFont>
    <p:embeddedFont>
      <p:font typeface="Montserrat" panose="00000500000000000000" pitchFamily="2" charset="0"/>
      <p:regular r:id="rId5"/>
    </p:embeddedFont>
    <p:embeddedFont>
      <p:font typeface="Montserrat Bold" panose="00000800000000000000" charset="0"/>
      <p:regular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22" autoAdjust="0"/>
  </p:normalViewPr>
  <p:slideViewPr>
    <p:cSldViewPr>
      <p:cViewPr varScale="1">
        <p:scale>
          <a:sx n="202" d="100"/>
          <a:sy n="202" d="100"/>
        </p:scale>
        <p:origin x="1398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font" Target="fonts/font1.fntdata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customXml" Target="../customXml/item1.xml"/><Relationship Id="rId5" Type="http://schemas.openxmlformats.org/officeDocument/2006/relationships/font" Target="fonts/font3.fntdata"/><Relationship Id="rId10" Type="http://schemas.openxmlformats.org/officeDocument/2006/relationships/tableStyles" Target="tableStyles.xml"/><Relationship Id="rId4" Type="http://schemas.openxmlformats.org/officeDocument/2006/relationships/font" Target="fonts/font2.fntdata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5BA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 rot="-5400000">
            <a:off x="1583371" y="1815293"/>
            <a:ext cx="2814130" cy="0"/>
          </a:xfrm>
          <a:prstGeom prst="line">
            <a:avLst/>
          </a:prstGeom>
          <a:ln w="19050" cap="rnd">
            <a:solidFill>
              <a:srgbClr val="BCC41C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/>
          <p:nvPr/>
        </p:nvSpPr>
        <p:spPr>
          <a:xfrm>
            <a:off x="188547" y="2813949"/>
            <a:ext cx="636597" cy="592831"/>
          </a:xfrm>
          <a:custGeom>
            <a:avLst/>
            <a:gdLst/>
            <a:ahLst/>
            <a:cxnLst/>
            <a:rect l="l" t="t" r="r" b="b"/>
            <a:pathLst>
              <a:path w="636597" h="592831">
                <a:moveTo>
                  <a:pt x="0" y="0"/>
                </a:moveTo>
                <a:lnTo>
                  <a:pt x="636597" y="0"/>
                </a:lnTo>
                <a:lnTo>
                  <a:pt x="636597" y="592831"/>
                </a:lnTo>
                <a:lnTo>
                  <a:pt x="0" y="59283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4" name="Freeform 4"/>
          <p:cNvSpPr/>
          <p:nvPr/>
        </p:nvSpPr>
        <p:spPr>
          <a:xfrm>
            <a:off x="188547" y="301250"/>
            <a:ext cx="2554653" cy="871775"/>
          </a:xfrm>
          <a:custGeom>
            <a:avLst/>
            <a:gdLst/>
            <a:ahLst/>
            <a:cxnLst/>
            <a:rect l="l" t="t" r="r" b="b"/>
            <a:pathLst>
              <a:path w="2554653" h="871775">
                <a:moveTo>
                  <a:pt x="0" y="0"/>
                </a:moveTo>
                <a:lnTo>
                  <a:pt x="2554653" y="0"/>
                </a:lnTo>
                <a:lnTo>
                  <a:pt x="2554653" y="871775"/>
                </a:lnTo>
                <a:lnTo>
                  <a:pt x="0" y="87177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5" name="Freeform 5"/>
          <p:cNvSpPr/>
          <p:nvPr/>
        </p:nvSpPr>
        <p:spPr>
          <a:xfrm rot="8956694">
            <a:off x="4683997" y="2856079"/>
            <a:ext cx="730274" cy="1137820"/>
          </a:xfrm>
          <a:custGeom>
            <a:avLst/>
            <a:gdLst/>
            <a:ahLst/>
            <a:cxnLst/>
            <a:rect l="l" t="t" r="r" b="b"/>
            <a:pathLst>
              <a:path w="730274" h="1137820">
                <a:moveTo>
                  <a:pt x="0" y="0"/>
                </a:moveTo>
                <a:lnTo>
                  <a:pt x="730274" y="0"/>
                </a:lnTo>
                <a:lnTo>
                  <a:pt x="730274" y="1137820"/>
                </a:lnTo>
                <a:lnTo>
                  <a:pt x="0" y="113782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6" name="TextBox 6"/>
          <p:cNvSpPr txBox="1"/>
          <p:nvPr/>
        </p:nvSpPr>
        <p:spPr>
          <a:xfrm>
            <a:off x="311400" y="436803"/>
            <a:ext cx="2308946" cy="5000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062"/>
              </a:lnSpc>
            </a:pPr>
            <a:r>
              <a:rPr lang="en-US" sz="1374" b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Reminder!</a:t>
            </a:r>
            <a:r>
              <a:rPr lang="en-US" sz="1374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</a:p>
          <a:p>
            <a:pPr marL="0" lvl="0" indent="0" algn="ctr">
              <a:lnSpc>
                <a:spcPts val="2062"/>
              </a:lnSpc>
            </a:pPr>
            <a:r>
              <a:rPr lang="en-US" sz="1374" b="1">
                <a:solidFill>
                  <a:srgbClr val="000000"/>
                </a:solidFill>
                <a:latin typeface="Montserrat Bold"/>
                <a:ea typeface="Montserrat Bold"/>
                <a:cs typeface="Montserrat Bold"/>
                <a:sym typeface="Montserrat Bold"/>
              </a:rPr>
              <a:t>Post-School Phone Call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932071" y="2954908"/>
            <a:ext cx="1854139" cy="29186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1219"/>
              </a:lnSpc>
              <a:spcBef>
                <a:spcPct val="0"/>
              </a:spcBef>
            </a:pPr>
            <a:r>
              <a:rPr lang="en-US" sz="870" b="1">
                <a:solidFill>
                  <a:srgbClr val="000000"/>
                </a:solidFill>
                <a:latin typeface="Garet Bold"/>
                <a:ea typeface="Garet Bold"/>
                <a:cs typeface="Garet Bold"/>
                <a:sym typeface="Garet Bold"/>
              </a:rPr>
              <a:t>We’re looking forward to talking with you soon!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436303" y="1277331"/>
            <a:ext cx="2435070" cy="3772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l">
              <a:lnSpc>
                <a:spcPts val="1538"/>
              </a:lnSpc>
              <a:spcBef>
                <a:spcPct val="0"/>
              </a:spcBef>
            </a:pPr>
            <a:r>
              <a:rPr lang="en-US" sz="967">
                <a:solidFill>
                  <a:srgbClr val="000000"/>
                </a:solidFill>
                <a:latin typeface="Garet"/>
                <a:ea typeface="Garet"/>
                <a:cs typeface="Garet"/>
                <a:sym typeface="Garet"/>
              </a:rPr>
              <a:t>Your high school teachers want to know how you’re doing!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436303" y="1866909"/>
            <a:ext cx="2435070" cy="7643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38"/>
              </a:lnSpc>
            </a:pPr>
            <a:r>
              <a:rPr lang="en-US" sz="967">
                <a:solidFill>
                  <a:srgbClr val="000000"/>
                </a:solidFill>
                <a:latin typeface="Garet"/>
                <a:ea typeface="Garet"/>
                <a:cs typeface="Garet"/>
                <a:sym typeface="Garet"/>
              </a:rPr>
              <a:t>What has life been like since leaving high school? Are you continuing your education? Are you working or trying to get a job?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3109498" y="337185"/>
            <a:ext cx="2200328" cy="27463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400"/>
              </a:lnSpc>
            </a:pPr>
            <a:r>
              <a:rPr lang="en-US" sz="10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Dear former student,</a:t>
            </a:r>
          </a:p>
          <a:p>
            <a:pPr algn="l">
              <a:lnSpc>
                <a:spcPts val="1400"/>
              </a:lnSpc>
            </a:pPr>
            <a:endParaRPr lang="en-US" sz="10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algn="l">
              <a:lnSpc>
                <a:spcPts val="1400"/>
              </a:lnSpc>
            </a:pPr>
            <a:r>
              <a:rPr lang="en-US" sz="10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Within the next few months, someone from your school district will call and ask you to complete a short survey about your activities since leaving high school - this is the Youth One Year Out (YOYO) former student interview.</a:t>
            </a:r>
          </a:p>
          <a:p>
            <a:pPr algn="l">
              <a:lnSpc>
                <a:spcPts val="1400"/>
              </a:lnSpc>
            </a:pPr>
            <a:endParaRPr lang="en-US" sz="10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215903" lvl="1" indent="-107951" algn="l">
              <a:lnSpc>
                <a:spcPts val="1400"/>
              </a:lnSpc>
              <a:buFont typeface="Arial"/>
              <a:buChar char="•"/>
            </a:pPr>
            <a:r>
              <a:rPr lang="en-US" sz="10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The YOYO interview is voluntary.</a:t>
            </a:r>
          </a:p>
          <a:p>
            <a:pPr marL="215903" lvl="1" indent="-107951" algn="l">
              <a:lnSpc>
                <a:spcPts val="1400"/>
              </a:lnSpc>
              <a:buFont typeface="Arial"/>
              <a:buChar char="•"/>
            </a:pPr>
            <a:r>
              <a:rPr lang="en-US" sz="10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It will take about 15 minutes.</a:t>
            </a:r>
          </a:p>
          <a:p>
            <a:pPr marL="215903" lvl="1" indent="-107951" algn="l">
              <a:lnSpc>
                <a:spcPts val="1400"/>
              </a:lnSpc>
              <a:buFont typeface="Arial"/>
              <a:buChar char="•"/>
            </a:pPr>
            <a:r>
              <a:rPr lang="en-US" sz="10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Your answers are confidential.</a:t>
            </a:r>
          </a:p>
          <a:p>
            <a:pPr marL="215903" lvl="1" indent="-107951" algn="l">
              <a:lnSpc>
                <a:spcPts val="1400"/>
              </a:lnSpc>
              <a:buFont typeface="Arial"/>
              <a:buChar char="•"/>
            </a:pPr>
            <a:r>
              <a:rPr lang="en-US" sz="10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Your participation will help other students.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0A2E31649164409BC1D902334005D3" ma:contentTypeVersion="18" ma:contentTypeDescription="Create a new document." ma:contentTypeScope="" ma:versionID="c2e4198576d38031312e518d8d31da4a">
  <xsd:schema xmlns:xsd="http://www.w3.org/2001/XMLSchema" xmlns:xs="http://www.w3.org/2001/XMLSchema" xmlns:p="http://schemas.microsoft.com/office/2006/metadata/properties" xmlns:ns2="fdf4ccc4-4c04-4858-b124-039be1bbc4bc" xmlns:ns3="176e729e-ce78-4f74-9d79-21e5ff471b91" targetNamespace="http://schemas.microsoft.com/office/2006/metadata/properties" ma:root="true" ma:fieldsID="4b5f70cdc58e5fabc69696248cface1a" ns2:_="" ns3:_="">
    <xsd:import namespace="fdf4ccc4-4c04-4858-b124-039be1bbc4bc"/>
    <xsd:import namespace="176e729e-ce78-4f74-9d79-21e5ff471b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f4ccc4-4c04-4858-b124-039be1bbc4b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560d88b-9459-45c3-8a30-9c03b99f5b1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6e729e-ce78-4f74-9d79-21e5ff471b9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f968e6f-8f60-4618-878a-769ef0cb594a}" ma:internalName="TaxCatchAll" ma:showField="CatchAllData" ma:web="176e729e-ce78-4f74-9d79-21e5ff471b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df4ccc4-4c04-4858-b124-039be1bbc4bc">
      <Terms xmlns="http://schemas.microsoft.com/office/infopath/2007/PartnerControls"/>
    </lcf76f155ced4ddcb4097134ff3c332f>
    <TaxCatchAll xmlns="176e729e-ce78-4f74-9d79-21e5ff471b91" xsi:nil="true"/>
  </documentManagement>
</p:properties>
</file>

<file path=customXml/itemProps1.xml><?xml version="1.0" encoding="utf-8"?>
<ds:datastoreItem xmlns:ds="http://schemas.openxmlformats.org/officeDocument/2006/customXml" ds:itemID="{1F8FB3B2-CE20-4E17-9A5B-0498C4F96E27}"/>
</file>

<file path=customXml/itemProps2.xml><?xml version="1.0" encoding="utf-8"?>
<ds:datastoreItem xmlns:ds="http://schemas.openxmlformats.org/officeDocument/2006/customXml" ds:itemID="{4BAEA5B6-668E-4423-832A-E933E3DA8B5F}"/>
</file>

<file path=customXml/itemProps3.xml><?xml version="1.0" encoding="utf-8"?>
<ds:datastoreItem xmlns:ds="http://schemas.openxmlformats.org/officeDocument/2006/customXml" ds:itemID="{B4CBAB7E-9A60-47C0-9218-69C80501FEF7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Garet Bold</vt:lpstr>
      <vt:lpstr>Arial</vt:lpstr>
      <vt:lpstr>Montserrat</vt:lpstr>
      <vt:lpstr>Garet</vt:lpstr>
      <vt:lpstr>Montserrat Bold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Ivory Minimalist Postcard Thank You Card</dc:title>
  <dc:creator>Bocard, Chelsea J.</dc:creator>
  <cp:lastModifiedBy>Bocard, Chelsea J.</cp:lastModifiedBy>
  <cp:revision>1</cp:revision>
  <dcterms:created xsi:type="dcterms:W3CDTF">2006-08-16T00:00:00Z</dcterms:created>
  <dcterms:modified xsi:type="dcterms:W3CDTF">2025-09-16T15:54:47Z</dcterms:modified>
  <dc:identifier>DAGyhRpy3XY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0x010100CE0A2E31649164409BC1D902334005D3</vt:lpwstr>
  </property>
</Properties>
</file>