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6"/>
  </p:notesMasterIdLst>
  <p:handoutMasterIdLst>
    <p:handoutMasterId r:id="rId27"/>
  </p:handoutMasterIdLst>
  <p:sldIdLst>
    <p:sldId id="257" r:id="rId5"/>
    <p:sldId id="301" r:id="rId6"/>
    <p:sldId id="307" r:id="rId7"/>
    <p:sldId id="305" r:id="rId8"/>
    <p:sldId id="357" r:id="rId9"/>
    <p:sldId id="360" r:id="rId10"/>
    <p:sldId id="325" r:id="rId11"/>
    <p:sldId id="320" r:id="rId12"/>
    <p:sldId id="318" r:id="rId13"/>
    <p:sldId id="317" r:id="rId14"/>
    <p:sldId id="326" r:id="rId15"/>
    <p:sldId id="356" r:id="rId16"/>
    <p:sldId id="335" r:id="rId17"/>
    <p:sldId id="339" r:id="rId18"/>
    <p:sldId id="342" r:id="rId19"/>
    <p:sldId id="347" r:id="rId20"/>
    <p:sldId id="346" r:id="rId21"/>
    <p:sldId id="348" r:id="rId22"/>
    <p:sldId id="349" r:id="rId23"/>
    <p:sldId id="355" r:id="rId24"/>
    <p:sldId id="359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692FC60-0A1F-980C-37E4-4E5CBB1F3D25}" name="Chelsea" initials="C" userId="S::crhin0@uky.edu::ffb4b71c-6c6b-4edc-9b28-e3af4437f50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  <a:srgbClr val="00504E"/>
    <a:srgbClr val="2F5496"/>
    <a:srgbClr val="4276AA"/>
    <a:srgbClr val="213B55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17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ocard, Chelsea J." userId="ffb4b71c-6c6b-4edc-9b28-e3af4437f501" providerId="ADAL" clId="{5BB31FEA-9997-4894-9AEE-12B6AF8270C5}"/>
    <pc:docChg chg="custSel addSld modSld sldOrd">
      <pc:chgData name="Bocard, Chelsea J." userId="ffb4b71c-6c6b-4edc-9b28-e3af4437f501" providerId="ADAL" clId="{5BB31FEA-9997-4894-9AEE-12B6AF8270C5}" dt="2024-03-07T16:38:45.689" v="75" actId="207"/>
      <pc:docMkLst>
        <pc:docMk/>
      </pc:docMkLst>
      <pc:sldChg chg="modSp mod">
        <pc:chgData name="Bocard, Chelsea J." userId="ffb4b71c-6c6b-4edc-9b28-e3af4437f501" providerId="ADAL" clId="{5BB31FEA-9997-4894-9AEE-12B6AF8270C5}" dt="2024-03-07T16:38:45.689" v="75" actId="207"/>
        <pc:sldMkLst>
          <pc:docMk/>
          <pc:sldMk cId="2687884550" sldId="317"/>
        </pc:sldMkLst>
      </pc:sldChg>
      <pc:sldChg chg="modSp mod">
        <pc:chgData name="Bocard, Chelsea J." userId="ffb4b71c-6c6b-4edc-9b28-e3af4437f501" providerId="ADAL" clId="{5BB31FEA-9997-4894-9AEE-12B6AF8270C5}" dt="2024-02-07T22:34:40.699" v="6" actId="1076"/>
        <pc:sldMkLst>
          <pc:docMk/>
          <pc:sldMk cId="3362099152" sldId="357"/>
        </pc:sldMkLst>
      </pc:sldChg>
      <pc:sldChg chg="modSp add mod ord addCm delCm modCm">
        <pc:chgData name="Bocard, Chelsea J." userId="ffb4b71c-6c6b-4edc-9b28-e3af4437f501" providerId="ADAL" clId="{5BB31FEA-9997-4894-9AEE-12B6AF8270C5}" dt="2024-02-27T19:45:00.594" v="74"/>
        <pc:sldMkLst>
          <pc:docMk/>
          <pc:sldMk cId="923450102" sldId="360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 del">
              <pc226:chgData name="Bocard, Chelsea J." userId="ffb4b71c-6c6b-4edc-9b28-e3af4437f501" providerId="ADAL" clId="{5BB31FEA-9997-4894-9AEE-12B6AF8270C5}" dt="2024-02-27T19:45:00.594" v="74"/>
              <pc2:cmMkLst xmlns:pc2="http://schemas.microsoft.com/office/powerpoint/2019/9/main/command">
                <pc:docMk/>
                <pc:sldMk cId="923450102" sldId="360"/>
                <pc2:cmMk id="{AD9AFC43-8DE6-43DE-8633-994E7649C0B2}"/>
              </pc2:cmMkLst>
            </pc226:cmChg>
            <pc226:cmChg xmlns:pc226="http://schemas.microsoft.com/office/powerpoint/2022/06/main/command" chg="add del mod">
              <pc226:chgData name="Bocard, Chelsea J." userId="ffb4b71c-6c6b-4edc-9b28-e3af4437f501" providerId="ADAL" clId="{5BB31FEA-9997-4894-9AEE-12B6AF8270C5}" dt="2024-02-27T19:44:58.881" v="73"/>
              <pc2:cmMkLst xmlns:pc2="http://schemas.microsoft.com/office/powerpoint/2019/9/main/command">
                <pc:docMk/>
                <pc:sldMk cId="923450102" sldId="360"/>
                <pc2:cmMk id="{6CE0FFFF-077A-4CFD-B762-C40CED16BDF3}"/>
              </pc2:cmMkLst>
            </pc226:cmChg>
          </p:ext>
        </pc:extLst>
      </pc:sldChg>
    </pc:docChg>
  </pc:docChgLst>
  <pc:docChgLst>
    <pc:chgData name="Bocard, Chelsea J." userId="ffb4b71c-6c6b-4edc-9b28-e3af4437f501" providerId="ADAL" clId="{27CCED19-BB24-4A61-823A-CF4286A4151E}"/>
    <pc:docChg chg="undo custSel addSld delSld modSld sldOrd">
      <pc:chgData name="Bocard, Chelsea J." userId="ffb4b71c-6c6b-4edc-9b28-e3af4437f501" providerId="ADAL" clId="{27CCED19-BB24-4A61-823A-CF4286A4151E}" dt="2024-01-04T21:30:21.651" v="3008" actId="13244"/>
      <pc:docMkLst>
        <pc:docMk/>
      </pc:docMkLst>
      <pc:sldChg chg="modSp mod">
        <pc:chgData name="Bocard, Chelsea J." userId="ffb4b71c-6c6b-4edc-9b28-e3af4437f501" providerId="ADAL" clId="{27CCED19-BB24-4A61-823A-CF4286A4151E}" dt="2024-01-04T16:45:31.274" v="2018" actId="13244"/>
        <pc:sldMkLst>
          <pc:docMk/>
          <pc:sldMk cId="1495496538" sldId="257"/>
        </pc:sldMkLst>
      </pc:sldChg>
      <pc:sldChg chg="del">
        <pc:chgData name="Bocard, Chelsea J." userId="ffb4b71c-6c6b-4edc-9b28-e3af4437f501" providerId="ADAL" clId="{27CCED19-BB24-4A61-823A-CF4286A4151E}" dt="2024-01-04T16:41:40.705" v="1993" actId="2696"/>
        <pc:sldMkLst>
          <pc:docMk/>
          <pc:sldMk cId="3242389936" sldId="273"/>
        </pc:sldMkLst>
      </pc:sldChg>
      <pc:sldChg chg="del">
        <pc:chgData name="Bocard, Chelsea J." userId="ffb4b71c-6c6b-4edc-9b28-e3af4437f501" providerId="ADAL" clId="{27CCED19-BB24-4A61-823A-CF4286A4151E}" dt="2024-01-04T16:41:53.735" v="1997" actId="2696"/>
        <pc:sldMkLst>
          <pc:docMk/>
          <pc:sldMk cId="1154969311" sldId="286"/>
        </pc:sldMkLst>
      </pc:sldChg>
      <pc:sldChg chg="del">
        <pc:chgData name="Bocard, Chelsea J." userId="ffb4b71c-6c6b-4edc-9b28-e3af4437f501" providerId="ADAL" clId="{27CCED19-BB24-4A61-823A-CF4286A4151E}" dt="2024-01-04T16:41:56.143" v="1998" actId="2696"/>
        <pc:sldMkLst>
          <pc:docMk/>
          <pc:sldMk cId="1163063007" sldId="293"/>
        </pc:sldMkLst>
      </pc:sldChg>
      <pc:sldChg chg="del">
        <pc:chgData name="Bocard, Chelsea J." userId="ffb4b71c-6c6b-4edc-9b28-e3af4437f501" providerId="ADAL" clId="{27CCED19-BB24-4A61-823A-CF4286A4151E}" dt="2024-01-04T16:41:43.451" v="1994" actId="2696"/>
        <pc:sldMkLst>
          <pc:docMk/>
          <pc:sldMk cId="2900026269" sldId="300"/>
        </pc:sldMkLst>
      </pc:sldChg>
      <pc:sldChg chg="modSp mod">
        <pc:chgData name="Bocard, Chelsea J." userId="ffb4b71c-6c6b-4edc-9b28-e3af4437f501" providerId="ADAL" clId="{27CCED19-BB24-4A61-823A-CF4286A4151E}" dt="2024-01-04T16:12:41.327" v="65" actId="20577"/>
        <pc:sldMkLst>
          <pc:docMk/>
          <pc:sldMk cId="2882988104" sldId="305"/>
        </pc:sldMkLst>
      </pc:sldChg>
      <pc:sldChg chg="modSp mod">
        <pc:chgData name="Bocard, Chelsea J." userId="ffb4b71c-6c6b-4edc-9b28-e3af4437f501" providerId="ADAL" clId="{27CCED19-BB24-4A61-823A-CF4286A4151E}" dt="2024-01-04T16:11:52.649" v="30" actId="13926"/>
        <pc:sldMkLst>
          <pc:docMk/>
          <pc:sldMk cId="788534942" sldId="307"/>
        </pc:sldMkLst>
      </pc:sldChg>
      <pc:sldChg chg="del">
        <pc:chgData name="Bocard, Chelsea J." userId="ffb4b71c-6c6b-4edc-9b28-e3af4437f501" providerId="ADAL" clId="{27CCED19-BB24-4A61-823A-CF4286A4151E}" dt="2024-01-04T16:20:24.640" v="418" actId="2696"/>
        <pc:sldMkLst>
          <pc:docMk/>
          <pc:sldMk cId="2511071143" sldId="312"/>
        </pc:sldMkLst>
      </pc:sldChg>
      <pc:sldChg chg="del">
        <pc:chgData name="Bocard, Chelsea J." userId="ffb4b71c-6c6b-4edc-9b28-e3af4437f501" providerId="ADAL" clId="{27CCED19-BB24-4A61-823A-CF4286A4151E}" dt="2024-01-04T16:20:27.034" v="419" actId="2696"/>
        <pc:sldMkLst>
          <pc:docMk/>
          <pc:sldMk cId="2022348752" sldId="313"/>
        </pc:sldMkLst>
      </pc:sldChg>
      <pc:sldChg chg="addSp modSp mod">
        <pc:chgData name="Bocard, Chelsea J." userId="ffb4b71c-6c6b-4edc-9b28-e3af4437f501" providerId="ADAL" clId="{27CCED19-BB24-4A61-823A-CF4286A4151E}" dt="2024-01-04T16:44:55.326" v="2017" actId="962"/>
        <pc:sldMkLst>
          <pc:docMk/>
          <pc:sldMk cId="2687884550" sldId="317"/>
        </pc:sldMkLst>
      </pc:sldChg>
      <pc:sldChg chg="modSp mod">
        <pc:chgData name="Bocard, Chelsea J." userId="ffb4b71c-6c6b-4edc-9b28-e3af4437f501" providerId="ADAL" clId="{27CCED19-BB24-4A61-823A-CF4286A4151E}" dt="2024-01-04T16:22:56.752" v="884" actId="20577"/>
        <pc:sldMkLst>
          <pc:docMk/>
          <pc:sldMk cId="3559239021" sldId="318"/>
        </pc:sldMkLst>
      </pc:sldChg>
      <pc:sldChg chg="addSp delSp modSp del mod ord">
        <pc:chgData name="Bocard, Chelsea J." userId="ffb4b71c-6c6b-4edc-9b28-e3af4437f501" providerId="ADAL" clId="{27CCED19-BB24-4A61-823A-CF4286A4151E}" dt="2024-01-04T16:59:59.904" v="2926" actId="2696"/>
        <pc:sldMkLst>
          <pc:docMk/>
          <pc:sldMk cId="722266685" sldId="319"/>
        </pc:sldMkLst>
      </pc:sldChg>
      <pc:sldChg chg="delSp modSp mod">
        <pc:chgData name="Bocard, Chelsea J." userId="ffb4b71c-6c6b-4edc-9b28-e3af4437f501" providerId="ADAL" clId="{27CCED19-BB24-4A61-823A-CF4286A4151E}" dt="2024-01-04T16:22:18.602" v="830" actId="403"/>
        <pc:sldMkLst>
          <pc:docMk/>
          <pc:sldMk cId="3265013082" sldId="320"/>
        </pc:sldMkLst>
      </pc:sldChg>
      <pc:sldChg chg="del">
        <pc:chgData name="Bocard, Chelsea J." userId="ffb4b71c-6c6b-4edc-9b28-e3af4437f501" providerId="ADAL" clId="{27CCED19-BB24-4A61-823A-CF4286A4151E}" dt="2024-01-04T16:41:37.833" v="1992" actId="2696"/>
        <pc:sldMkLst>
          <pc:docMk/>
          <pc:sldMk cId="1663445154" sldId="322"/>
        </pc:sldMkLst>
      </pc:sldChg>
      <pc:sldChg chg="modSp mod ord">
        <pc:chgData name="Bocard, Chelsea J." userId="ffb4b71c-6c6b-4edc-9b28-e3af4437f501" providerId="ADAL" clId="{27CCED19-BB24-4A61-823A-CF4286A4151E}" dt="2024-01-04T16:43:36.929" v="2009" actId="962"/>
        <pc:sldMkLst>
          <pc:docMk/>
          <pc:sldMk cId="156742730" sldId="325"/>
        </pc:sldMkLst>
      </pc:sldChg>
      <pc:sldChg chg="modSp mod ord">
        <pc:chgData name="Bocard, Chelsea J." userId="ffb4b71c-6c6b-4edc-9b28-e3af4437f501" providerId="ADAL" clId="{27CCED19-BB24-4A61-823A-CF4286A4151E}" dt="2024-01-04T16:27:59.889" v="1396" actId="20577"/>
        <pc:sldMkLst>
          <pc:docMk/>
          <pc:sldMk cId="3489082079" sldId="326"/>
        </pc:sldMkLst>
      </pc:sldChg>
      <pc:sldChg chg="del">
        <pc:chgData name="Bocard, Chelsea J." userId="ffb4b71c-6c6b-4edc-9b28-e3af4437f501" providerId="ADAL" clId="{27CCED19-BB24-4A61-823A-CF4286A4151E}" dt="2024-01-04T16:41:47.603" v="1995" actId="2696"/>
        <pc:sldMkLst>
          <pc:docMk/>
          <pc:sldMk cId="303033125" sldId="327"/>
        </pc:sldMkLst>
      </pc:sldChg>
      <pc:sldChg chg="del">
        <pc:chgData name="Bocard, Chelsea J." userId="ffb4b71c-6c6b-4edc-9b28-e3af4437f501" providerId="ADAL" clId="{27CCED19-BB24-4A61-823A-CF4286A4151E}" dt="2024-01-04T16:41:51.049" v="1996" actId="2696"/>
        <pc:sldMkLst>
          <pc:docMk/>
          <pc:sldMk cId="3197664504" sldId="328"/>
        </pc:sldMkLst>
      </pc:sldChg>
      <pc:sldChg chg="del">
        <pc:chgData name="Bocard, Chelsea J." userId="ffb4b71c-6c6b-4edc-9b28-e3af4437f501" providerId="ADAL" clId="{27CCED19-BB24-4A61-823A-CF4286A4151E}" dt="2024-01-04T16:41:58.158" v="1999" actId="2696"/>
        <pc:sldMkLst>
          <pc:docMk/>
          <pc:sldMk cId="210330716" sldId="329"/>
        </pc:sldMkLst>
      </pc:sldChg>
      <pc:sldChg chg="del">
        <pc:chgData name="Bocard, Chelsea J." userId="ffb4b71c-6c6b-4edc-9b28-e3af4437f501" providerId="ADAL" clId="{27CCED19-BB24-4A61-823A-CF4286A4151E}" dt="2024-01-04T16:42:00.375" v="2000" actId="2696"/>
        <pc:sldMkLst>
          <pc:docMk/>
          <pc:sldMk cId="2718637291" sldId="330"/>
        </pc:sldMkLst>
      </pc:sldChg>
      <pc:sldChg chg="del">
        <pc:chgData name="Bocard, Chelsea J." userId="ffb4b71c-6c6b-4edc-9b28-e3af4437f501" providerId="ADAL" clId="{27CCED19-BB24-4A61-823A-CF4286A4151E}" dt="2024-01-04T16:42:11.867" v="2001" actId="2696"/>
        <pc:sldMkLst>
          <pc:docMk/>
          <pc:sldMk cId="1249948802" sldId="332"/>
        </pc:sldMkLst>
      </pc:sldChg>
      <pc:sldChg chg="del">
        <pc:chgData name="Bocard, Chelsea J." userId="ffb4b71c-6c6b-4edc-9b28-e3af4437f501" providerId="ADAL" clId="{27CCED19-BB24-4A61-823A-CF4286A4151E}" dt="2024-01-04T16:42:11.867" v="2001" actId="2696"/>
        <pc:sldMkLst>
          <pc:docMk/>
          <pc:sldMk cId="2860536818" sldId="333"/>
        </pc:sldMkLst>
      </pc:sldChg>
      <pc:sldChg chg="del">
        <pc:chgData name="Bocard, Chelsea J." userId="ffb4b71c-6c6b-4edc-9b28-e3af4437f501" providerId="ADAL" clId="{27CCED19-BB24-4A61-823A-CF4286A4151E}" dt="2024-01-04T16:42:11.867" v="2001" actId="2696"/>
        <pc:sldMkLst>
          <pc:docMk/>
          <pc:sldMk cId="3986749069" sldId="334"/>
        </pc:sldMkLst>
      </pc:sldChg>
      <pc:sldChg chg="ord">
        <pc:chgData name="Bocard, Chelsea J." userId="ffb4b71c-6c6b-4edc-9b28-e3af4437f501" providerId="ADAL" clId="{27CCED19-BB24-4A61-823A-CF4286A4151E}" dt="2024-01-04T16:40:27.543" v="1987"/>
        <pc:sldMkLst>
          <pc:docMk/>
          <pc:sldMk cId="3886651439" sldId="335"/>
        </pc:sldMkLst>
      </pc:sldChg>
      <pc:sldChg chg="del">
        <pc:chgData name="Bocard, Chelsea J." userId="ffb4b71c-6c6b-4edc-9b28-e3af4437f501" providerId="ADAL" clId="{27CCED19-BB24-4A61-823A-CF4286A4151E}" dt="2024-01-04T16:42:11.867" v="2001" actId="2696"/>
        <pc:sldMkLst>
          <pc:docMk/>
          <pc:sldMk cId="383263805" sldId="336"/>
        </pc:sldMkLst>
      </pc:sldChg>
      <pc:sldChg chg="del">
        <pc:chgData name="Bocard, Chelsea J." userId="ffb4b71c-6c6b-4edc-9b28-e3af4437f501" providerId="ADAL" clId="{27CCED19-BB24-4A61-823A-CF4286A4151E}" dt="2024-01-04T16:42:11.867" v="2001" actId="2696"/>
        <pc:sldMkLst>
          <pc:docMk/>
          <pc:sldMk cId="2805389168" sldId="337"/>
        </pc:sldMkLst>
      </pc:sldChg>
      <pc:sldChg chg="del">
        <pc:chgData name="Bocard, Chelsea J." userId="ffb4b71c-6c6b-4edc-9b28-e3af4437f501" providerId="ADAL" clId="{27CCED19-BB24-4A61-823A-CF4286A4151E}" dt="2024-01-04T16:42:11.867" v="2001" actId="2696"/>
        <pc:sldMkLst>
          <pc:docMk/>
          <pc:sldMk cId="578555067" sldId="338"/>
        </pc:sldMkLst>
      </pc:sldChg>
      <pc:sldChg chg="modSp mod ord">
        <pc:chgData name="Bocard, Chelsea J." userId="ffb4b71c-6c6b-4edc-9b28-e3af4437f501" providerId="ADAL" clId="{27CCED19-BB24-4A61-823A-CF4286A4151E}" dt="2024-01-04T17:03:04.537" v="2984" actId="20577"/>
        <pc:sldMkLst>
          <pc:docMk/>
          <pc:sldMk cId="978588052" sldId="339"/>
        </pc:sldMkLst>
      </pc:sldChg>
      <pc:sldChg chg="ord">
        <pc:chgData name="Bocard, Chelsea J." userId="ffb4b71c-6c6b-4edc-9b28-e3af4437f501" providerId="ADAL" clId="{27CCED19-BB24-4A61-823A-CF4286A4151E}" dt="2024-01-04T16:41:22.742" v="1991"/>
        <pc:sldMkLst>
          <pc:docMk/>
          <pc:sldMk cId="1950245482" sldId="342"/>
        </pc:sldMkLst>
      </pc:sldChg>
      <pc:sldChg chg="del">
        <pc:chgData name="Bocard, Chelsea J." userId="ffb4b71c-6c6b-4edc-9b28-e3af4437f501" providerId="ADAL" clId="{27CCED19-BB24-4A61-823A-CF4286A4151E}" dt="2024-01-04T16:42:23.388" v="2002" actId="2696"/>
        <pc:sldMkLst>
          <pc:docMk/>
          <pc:sldMk cId="2570390219" sldId="343"/>
        </pc:sldMkLst>
      </pc:sldChg>
      <pc:sldChg chg="del">
        <pc:chgData name="Bocard, Chelsea J." userId="ffb4b71c-6c6b-4edc-9b28-e3af4437f501" providerId="ADAL" clId="{27CCED19-BB24-4A61-823A-CF4286A4151E}" dt="2024-01-04T16:42:44.423" v="2003" actId="2696"/>
        <pc:sldMkLst>
          <pc:docMk/>
          <pc:sldMk cId="1039837341" sldId="350"/>
        </pc:sldMkLst>
      </pc:sldChg>
      <pc:sldChg chg="del">
        <pc:chgData name="Bocard, Chelsea J." userId="ffb4b71c-6c6b-4edc-9b28-e3af4437f501" providerId="ADAL" clId="{27CCED19-BB24-4A61-823A-CF4286A4151E}" dt="2024-01-04T16:42:44.423" v="2003" actId="2696"/>
        <pc:sldMkLst>
          <pc:docMk/>
          <pc:sldMk cId="4083766803" sldId="351"/>
        </pc:sldMkLst>
      </pc:sldChg>
      <pc:sldChg chg="del">
        <pc:chgData name="Bocard, Chelsea J." userId="ffb4b71c-6c6b-4edc-9b28-e3af4437f501" providerId="ADAL" clId="{27CCED19-BB24-4A61-823A-CF4286A4151E}" dt="2024-01-04T16:42:44.423" v="2003" actId="2696"/>
        <pc:sldMkLst>
          <pc:docMk/>
          <pc:sldMk cId="3159596386" sldId="353"/>
        </pc:sldMkLst>
      </pc:sldChg>
      <pc:sldChg chg="del">
        <pc:chgData name="Bocard, Chelsea J." userId="ffb4b71c-6c6b-4edc-9b28-e3af4437f501" providerId="ADAL" clId="{27CCED19-BB24-4A61-823A-CF4286A4151E}" dt="2024-01-04T16:42:44.423" v="2003" actId="2696"/>
        <pc:sldMkLst>
          <pc:docMk/>
          <pc:sldMk cId="671181234" sldId="354"/>
        </pc:sldMkLst>
      </pc:sldChg>
      <pc:sldChg chg="addSp delSp modSp new mod">
        <pc:chgData name="Bocard, Chelsea J." userId="ffb4b71c-6c6b-4edc-9b28-e3af4437f501" providerId="ADAL" clId="{27CCED19-BB24-4A61-823A-CF4286A4151E}" dt="2024-01-04T17:02:34.335" v="2982" actId="20577"/>
        <pc:sldMkLst>
          <pc:docMk/>
          <pc:sldMk cId="3503806075" sldId="356"/>
        </pc:sldMkLst>
      </pc:sldChg>
      <pc:sldChg chg="addSp delSp modSp new mod">
        <pc:chgData name="Bocard, Chelsea J." userId="ffb4b71c-6c6b-4edc-9b28-e3af4437f501" providerId="ADAL" clId="{27CCED19-BB24-4A61-823A-CF4286A4151E}" dt="2024-01-04T17:05:57.947" v="2990" actId="13244"/>
        <pc:sldMkLst>
          <pc:docMk/>
          <pc:sldMk cId="3362099152" sldId="357"/>
        </pc:sldMkLst>
      </pc:sldChg>
      <pc:sldChg chg="new del">
        <pc:chgData name="Bocard, Chelsea J." userId="ffb4b71c-6c6b-4edc-9b28-e3af4437f501" providerId="ADAL" clId="{27CCED19-BB24-4A61-823A-CF4286A4151E}" dt="2024-01-04T21:29:40.567" v="2993" actId="2696"/>
        <pc:sldMkLst>
          <pc:docMk/>
          <pc:sldMk cId="3725959266" sldId="358"/>
        </pc:sldMkLst>
      </pc:sldChg>
      <pc:sldChg chg="addSp modSp add mod ord">
        <pc:chgData name="Bocard, Chelsea J." userId="ffb4b71c-6c6b-4edc-9b28-e3af4437f501" providerId="ADAL" clId="{27CCED19-BB24-4A61-823A-CF4286A4151E}" dt="2024-01-04T21:30:21.651" v="3008" actId="13244"/>
        <pc:sldMkLst>
          <pc:docMk/>
          <pc:sldMk cId="3315907775" sldId="359"/>
        </pc:sldMkLst>
      </pc:sldChg>
    </pc:docChg>
  </pc:docChgLst>
  <pc:docChgLst>
    <pc:chgData name="Bocard, Chelsea J." userId="ffb4b71c-6c6b-4edc-9b28-e3af4437f501" providerId="ADAL" clId="{97BAF095-E740-4215-9367-613EA335C967}"/>
    <pc:docChg chg="modSld">
      <pc:chgData name="Bocard, Chelsea J." userId="ffb4b71c-6c6b-4edc-9b28-e3af4437f501" providerId="ADAL" clId="{97BAF095-E740-4215-9367-613EA335C967}" dt="2025-01-06T22:48:31.616" v="3" actId="20577"/>
      <pc:docMkLst>
        <pc:docMk/>
      </pc:docMkLst>
      <pc:sldChg chg="modSp mod">
        <pc:chgData name="Bocard, Chelsea J." userId="ffb4b71c-6c6b-4edc-9b28-e3af4437f501" providerId="ADAL" clId="{97BAF095-E740-4215-9367-613EA335C967}" dt="2025-01-06T22:48:22.687" v="1" actId="20577"/>
        <pc:sldMkLst>
          <pc:docMk/>
          <pc:sldMk cId="1495496538" sldId="257"/>
        </pc:sldMkLst>
        <pc:spChg chg="mod">
          <ac:chgData name="Bocard, Chelsea J." userId="ffb4b71c-6c6b-4edc-9b28-e3af4437f501" providerId="ADAL" clId="{97BAF095-E740-4215-9367-613EA335C967}" dt="2025-01-06T22:48:22.687" v="1" actId="20577"/>
          <ac:spMkLst>
            <pc:docMk/>
            <pc:sldMk cId="1495496538" sldId="257"/>
            <ac:spMk id="3" creationId="{3D71C9CD-CAE8-4AC8-936D-333769D479E5}"/>
          </ac:spMkLst>
        </pc:spChg>
      </pc:sldChg>
      <pc:sldChg chg="modSp mod">
        <pc:chgData name="Bocard, Chelsea J." userId="ffb4b71c-6c6b-4edc-9b28-e3af4437f501" providerId="ADAL" clId="{97BAF095-E740-4215-9367-613EA335C967}" dt="2025-01-06T22:48:31.616" v="3" actId="20577"/>
        <pc:sldMkLst>
          <pc:docMk/>
          <pc:sldMk cId="3362099152" sldId="357"/>
        </pc:sldMkLst>
        <pc:spChg chg="mod">
          <ac:chgData name="Bocard, Chelsea J." userId="ffb4b71c-6c6b-4edc-9b28-e3af4437f501" providerId="ADAL" clId="{97BAF095-E740-4215-9367-613EA335C967}" dt="2025-01-06T22:48:31.616" v="3" actId="20577"/>
          <ac:spMkLst>
            <pc:docMk/>
            <pc:sldMk cId="3362099152" sldId="357"/>
            <ac:spMk id="6" creationId="{F88BDB2A-937E-CFF9-29E8-D850B75D795E}"/>
          </ac:spMkLst>
        </pc:spChg>
      </pc:sldChg>
    </pc:docChg>
  </pc:docChgLst>
  <pc:docChgLst>
    <pc:chgData name="Bocard, Chelsea J." userId="ffb4b71c-6c6b-4edc-9b28-e3af4437f501" providerId="ADAL" clId="{7491B741-4DE9-4C7B-AE30-0D5C9172EDFD}"/>
    <pc:docChg chg="undo redo custSel addSld delSld modSld sldOrd modMainMaster">
      <pc:chgData name="Bocard, Chelsea J." userId="ffb4b71c-6c6b-4edc-9b28-e3af4437f501" providerId="ADAL" clId="{7491B741-4DE9-4C7B-AE30-0D5C9172EDFD}" dt="2024-01-04T16:02:54.397" v="9415" actId="13244"/>
      <pc:docMkLst>
        <pc:docMk/>
      </pc:docMkLst>
      <pc:sldChg chg="modSp mod">
        <pc:chgData name="Bocard, Chelsea J." userId="ffb4b71c-6c6b-4edc-9b28-e3af4437f501" providerId="ADAL" clId="{7491B741-4DE9-4C7B-AE30-0D5C9172EDFD}" dt="2024-01-04T15:41:04.045" v="9317" actId="13244"/>
        <pc:sldMkLst>
          <pc:docMk/>
          <pc:sldMk cId="1495496538" sldId="257"/>
        </pc:sldMkLst>
      </pc:sldChg>
      <pc:sldChg chg="del">
        <pc:chgData name="Bocard, Chelsea J." userId="ffb4b71c-6c6b-4edc-9b28-e3af4437f501" providerId="ADAL" clId="{7491B741-4DE9-4C7B-AE30-0D5C9172EDFD}" dt="2024-01-03T18:29:03.783" v="45" actId="2696"/>
        <pc:sldMkLst>
          <pc:docMk/>
          <pc:sldMk cId="3462884272" sldId="272"/>
        </pc:sldMkLst>
      </pc:sldChg>
      <pc:sldChg chg="modSp mod">
        <pc:chgData name="Bocard, Chelsea J." userId="ffb4b71c-6c6b-4edc-9b28-e3af4437f501" providerId="ADAL" clId="{7491B741-4DE9-4C7B-AE30-0D5C9172EDFD}" dt="2024-01-04T15:37:08.803" v="9295" actId="13244"/>
        <pc:sldMkLst>
          <pc:docMk/>
          <pc:sldMk cId="3242389936" sldId="273"/>
        </pc:sldMkLst>
      </pc:sldChg>
      <pc:sldChg chg="del">
        <pc:chgData name="Bocard, Chelsea J." userId="ffb4b71c-6c6b-4edc-9b28-e3af4437f501" providerId="ADAL" clId="{7491B741-4DE9-4C7B-AE30-0D5C9172EDFD}" dt="2024-01-03T21:55:07.255" v="7068" actId="2696"/>
        <pc:sldMkLst>
          <pc:docMk/>
          <pc:sldMk cId="196070355" sldId="282"/>
        </pc:sldMkLst>
      </pc:sldChg>
      <pc:sldChg chg="addSp delSp modSp mod">
        <pc:chgData name="Bocard, Chelsea J." userId="ffb4b71c-6c6b-4edc-9b28-e3af4437f501" providerId="ADAL" clId="{7491B741-4DE9-4C7B-AE30-0D5C9172EDFD}" dt="2024-01-04T15:48:06.259" v="9353" actId="20577"/>
        <pc:sldMkLst>
          <pc:docMk/>
          <pc:sldMk cId="1154969311" sldId="286"/>
        </pc:sldMkLst>
      </pc:sldChg>
      <pc:sldChg chg="del">
        <pc:chgData name="Bocard, Chelsea J." userId="ffb4b71c-6c6b-4edc-9b28-e3af4437f501" providerId="ADAL" clId="{7491B741-4DE9-4C7B-AE30-0D5C9172EDFD}" dt="2024-01-03T21:54:52.260" v="7067" actId="2696"/>
        <pc:sldMkLst>
          <pc:docMk/>
          <pc:sldMk cId="3149670743" sldId="289"/>
        </pc:sldMkLst>
      </pc:sldChg>
      <pc:sldChg chg="modSp mod">
        <pc:chgData name="Bocard, Chelsea J." userId="ffb4b71c-6c6b-4edc-9b28-e3af4437f501" providerId="ADAL" clId="{7491B741-4DE9-4C7B-AE30-0D5C9172EDFD}" dt="2024-01-04T15:38:29.489" v="9304" actId="13244"/>
        <pc:sldMkLst>
          <pc:docMk/>
          <pc:sldMk cId="1163063007" sldId="293"/>
        </pc:sldMkLst>
      </pc:sldChg>
      <pc:sldChg chg="addSp delSp modSp del mod ord">
        <pc:chgData name="Bocard, Chelsea J." userId="ffb4b71c-6c6b-4edc-9b28-e3af4437f501" providerId="ADAL" clId="{7491B741-4DE9-4C7B-AE30-0D5C9172EDFD}" dt="2024-01-04T15:31:23.348" v="9267" actId="2696"/>
        <pc:sldMkLst>
          <pc:docMk/>
          <pc:sldMk cId="2971040159" sldId="298"/>
        </pc:sldMkLst>
      </pc:sldChg>
      <pc:sldChg chg="modSp mod">
        <pc:chgData name="Bocard, Chelsea J." userId="ffb4b71c-6c6b-4edc-9b28-e3af4437f501" providerId="ADAL" clId="{7491B741-4DE9-4C7B-AE30-0D5C9172EDFD}" dt="2024-01-04T15:37:18.498" v="9296" actId="13244"/>
        <pc:sldMkLst>
          <pc:docMk/>
          <pc:sldMk cId="2900026269" sldId="300"/>
        </pc:sldMkLst>
      </pc:sldChg>
      <pc:sldChg chg="addSp delSp modSp mod">
        <pc:chgData name="Bocard, Chelsea J." userId="ffb4b71c-6c6b-4edc-9b28-e3af4437f501" providerId="ADAL" clId="{7491B741-4DE9-4C7B-AE30-0D5C9172EDFD}" dt="2024-01-03T22:13:51.288" v="8367" actId="478"/>
        <pc:sldMkLst>
          <pc:docMk/>
          <pc:sldMk cId="696887060" sldId="301"/>
        </pc:sldMkLst>
      </pc:sldChg>
      <pc:sldChg chg="del">
        <pc:chgData name="Bocard, Chelsea J." userId="ffb4b71c-6c6b-4edc-9b28-e3af4437f501" providerId="ADAL" clId="{7491B741-4DE9-4C7B-AE30-0D5C9172EDFD}" dt="2024-01-03T18:29:05.378" v="46" actId="2696"/>
        <pc:sldMkLst>
          <pc:docMk/>
          <pc:sldMk cId="4280972672" sldId="302"/>
        </pc:sldMkLst>
      </pc:sldChg>
      <pc:sldChg chg="del">
        <pc:chgData name="Bocard, Chelsea J." userId="ffb4b71c-6c6b-4edc-9b28-e3af4437f501" providerId="ADAL" clId="{7491B741-4DE9-4C7B-AE30-0D5C9172EDFD}" dt="2024-01-03T18:29:06.870" v="47" actId="2696"/>
        <pc:sldMkLst>
          <pc:docMk/>
          <pc:sldMk cId="4152617458" sldId="303"/>
        </pc:sldMkLst>
      </pc:sldChg>
      <pc:sldChg chg="del">
        <pc:chgData name="Bocard, Chelsea J." userId="ffb4b71c-6c6b-4edc-9b28-e3af4437f501" providerId="ADAL" clId="{7491B741-4DE9-4C7B-AE30-0D5C9172EDFD}" dt="2024-01-03T18:29:09.385" v="48" actId="2696"/>
        <pc:sldMkLst>
          <pc:docMk/>
          <pc:sldMk cId="2584005166" sldId="304"/>
        </pc:sldMkLst>
      </pc:sldChg>
      <pc:sldChg chg="del">
        <pc:chgData name="Bocard, Chelsea J." userId="ffb4b71c-6c6b-4edc-9b28-e3af4437f501" providerId="ADAL" clId="{7491B741-4DE9-4C7B-AE30-0D5C9172EDFD}" dt="2024-01-03T18:28:56.071" v="43" actId="2696"/>
        <pc:sldMkLst>
          <pc:docMk/>
          <pc:sldMk cId="2203507497" sldId="309"/>
        </pc:sldMkLst>
      </pc:sldChg>
      <pc:sldChg chg="del">
        <pc:chgData name="Bocard, Chelsea J." userId="ffb4b71c-6c6b-4edc-9b28-e3af4437f501" providerId="ADAL" clId="{7491B741-4DE9-4C7B-AE30-0D5C9172EDFD}" dt="2024-01-03T18:28:58.439" v="44" actId="2696"/>
        <pc:sldMkLst>
          <pc:docMk/>
          <pc:sldMk cId="1180237365" sldId="310"/>
        </pc:sldMkLst>
      </pc:sldChg>
      <pc:sldChg chg="modSp mod">
        <pc:chgData name="Bocard, Chelsea J." userId="ffb4b71c-6c6b-4edc-9b28-e3af4437f501" providerId="ADAL" clId="{7491B741-4DE9-4C7B-AE30-0D5C9172EDFD}" dt="2024-01-03T22:14:40.618" v="8373" actId="20577"/>
        <pc:sldMkLst>
          <pc:docMk/>
          <pc:sldMk cId="2022348752" sldId="313"/>
        </pc:sldMkLst>
      </pc:sldChg>
      <pc:sldChg chg="del">
        <pc:chgData name="Bocard, Chelsea J." userId="ffb4b71c-6c6b-4edc-9b28-e3af4437f501" providerId="ADAL" clId="{7491B741-4DE9-4C7B-AE30-0D5C9172EDFD}" dt="2024-01-03T18:28:53.229" v="42" actId="2696"/>
        <pc:sldMkLst>
          <pc:docMk/>
          <pc:sldMk cId="3515853655" sldId="315"/>
        </pc:sldMkLst>
      </pc:sldChg>
      <pc:sldChg chg="del">
        <pc:chgData name="Bocard, Chelsea J." userId="ffb4b71c-6c6b-4edc-9b28-e3af4437f501" providerId="ADAL" clId="{7491B741-4DE9-4C7B-AE30-0D5C9172EDFD}" dt="2024-01-03T18:28:50.844" v="41" actId="2696"/>
        <pc:sldMkLst>
          <pc:docMk/>
          <pc:sldMk cId="2936195896" sldId="316"/>
        </pc:sldMkLst>
      </pc:sldChg>
      <pc:sldChg chg="modSp mod">
        <pc:chgData name="Bocard, Chelsea J." userId="ffb4b71c-6c6b-4edc-9b28-e3af4437f501" providerId="ADAL" clId="{7491B741-4DE9-4C7B-AE30-0D5C9172EDFD}" dt="2024-01-04T15:46:12.572" v="9349" actId="122"/>
        <pc:sldMkLst>
          <pc:docMk/>
          <pc:sldMk cId="722266685" sldId="319"/>
        </pc:sldMkLst>
      </pc:sldChg>
      <pc:sldChg chg="addSp delSp modSp mod modClrScheme chgLayout">
        <pc:chgData name="Bocard, Chelsea J." userId="ffb4b71c-6c6b-4edc-9b28-e3af4437f501" providerId="ADAL" clId="{7491B741-4DE9-4C7B-AE30-0D5C9172EDFD}" dt="2024-01-04T15:34:16.818" v="9286" actId="13244"/>
        <pc:sldMkLst>
          <pc:docMk/>
          <pc:sldMk cId="3265013082" sldId="320"/>
        </pc:sldMkLst>
      </pc:sldChg>
      <pc:sldChg chg="addSp delSp modSp mod">
        <pc:chgData name="Bocard, Chelsea J." userId="ffb4b71c-6c6b-4edc-9b28-e3af4437f501" providerId="ADAL" clId="{7491B741-4DE9-4C7B-AE30-0D5C9172EDFD}" dt="2024-01-04T15:35:46.739" v="9293" actId="13244"/>
        <pc:sldMkLst>
          <pc:docMk/>
          <pc:sldMk cId="1663445154" sldId="322"/>
        </pc:sldMkLst>
      </pc:sldChg>
      <pc:sldChg chg="modSp mod">
        <pc:chgData name="Bocard, Chelsea J." userId="ffb4b71c-6c6b-4edc-9b28-e3af4437f501" providerId="ADAL" clId="{7491B741-4DE9-4C7B-AE30-0D5C9172EDFD}" dt="2024-01-04T15:40:15.233" v="9316" actId="13244"/>
        <pc:sldMkLst>
          <pc:docMk/>
          <pc:sldMk cId="156742730" sldId="325"/>
        </pc:sldMkLst>
      </pc:sldChg>
      <pc:sldChg chg="modSp mod">
        <pc:chgData name="Bocard, Chelsea J." userId="ffb4b71c-6c6b-4edc-9b28-e3af4437f501" providerId="ADAL" clId="{7491B741-4DE9-4C7B-AE30-0D5C9172EDFD}" dt="2024-01-04T15:48:54.497" v="9368" actId="20577"/>
        <pc:sldMkLst>
          <pc:docMk/>
          <pc:sldMk cId="210330716" sldId="329"/>
        </pc:sldMkLst>
      </pc:sldChg>
      <pc:sldChg chg="modSp mod">
        <pc:chgData name="Bocard, Chelsea J." userId="ffb4b71c-6c6b-4edc-9b28-e3af4437f501" providerId="ADAL" clId="{7491B741-4DE9-4C7B-AE30-0D5C9172EDFD}" dt="2024-01-03T18:27:14.883" v="40" actId="948"/>
        <pc:sldMkLst>
          <pc:docMk/>
          <pc:sldMk cId="1249948802" sldId="332"/>
        </pc:sldMkLst>
      </pc:sldChg>
      <pc:sldChg chg="modSp add mod">
        <pc:chgData name="Bocard, Chelsea J." userId="ffb4b71c-6c6b-4edc-9b28-e3af4437f501" providerId="ADAL" clId="{7491B741-4DE9-4C7B-AE30-0D5C9172EDFD}" dt="2024-01-04T15:50:13.722" v="9373" actId="27636"/>
        <pc:sldMkLst>
          <pc:docMk/>
          <pc:sldMk cId="3986749069" sldId="334"/>
        </pc:sldMkLst>
      </pc:sldChg>
      <pc:sldChg chg="modSp add mod ord">
        <pc:chgData name="Bocard, Chelsea J." userId="ffb4b71c-6c6b-4edc-9b28-e3af4437f501" providerId="ADAL" clId="{7491B741-4DE9-4C7B-AE30-0D5C9172EDFD}" dt="2024-01-03T18:32:13.905" v="673" actId="20577"/>
        <pc:sldMkLst>
          <pc:docMk/>
          <pc:sldMk cId="3886651439" sldId="335"/>
        </pc:sldMkLst>
      </pc:sldChg>
      <pc:sldChg chg="modSp add mod ord">
        <pc:chgData name="Bocard, Chelsea J." userId="ffb4b71c-6c6b-4edc-9b28-e3af4437f501" providerId="ADAL" clId="{7491B741-4DE9-4C7B-AE30-0D5C9172EDFD}" dt="2024-01-03T19:23:29.470" v="1386" actId="6549"/>
        <pc:sldMkLst>
          <pc:docMk/>
          <pc:sldMk cId="383263805" sldId="336"/>
        </pc:sldMkLst>
      </pc:sldChg>
      <pc:sldChg chg="modSp add mod">
        <pc:chgData name="Bocard, Chelsea J." userId="ffb4b71c-6c6b-4edc-9b28-e3af4437f501" providerId="ADAL" clId="{7491B741-4DE9-4C7B-AE30-0D5C9172EDFD}" dt="2024-01-03T20:59:56.406" v="2614" actId="6549"/>
        <pc:sldMkLst>
          <pc:docMk/>
          <pc:sldMk cId="2805389168" sldId="337"/>
        </pc:sldMkLst>
      </pc:sldChg>
      <pc:sldChg chg="modSp add mod">
        <pc:chgData name="Bocard, Chelsea J." userId="ffb4b71c-6c6b-4edc-9b28-e3af4437f501" providerId="ADAL" clId="{7491B741-4DE9-4C7B-AE30-0D5C9172EDFD}" dt="2024-01-03T21:01:03.462" v="3102" actId="27636"/>
        <pc:sldMkLst>
          <pc:docMk/>
          <pc:sldMk cId="578555067" sldId="338"/>
        </pc:sldMkLst>
      </pc:sldChg>
      <pc:sldChg chg="addSp delSp modSp add mod ord">
        <pc:chgData name="Bocard, Chelsea J." userId="ffb4b71c-6c6b-4edc-9b28-e3af4437f501" providerId="ADAL" clId="{7491B741-4DE9-4C7B-AE30-0D5C9172EDFD}" dt="2024-01-04T15:38:54.437" v="9307" actId="13244"/>
        <pc:sldMkLst>
          <pc:docMk/>
          <pc:sldMk cId="978588052" sldId="339"/>
        </pc:sldMkLst>
      </pc:sldChg>
      <pc:sldChg chg="new del">
        <pc:chgData name="Bocard, Chelsea J." userId="ffb4b71c-6c6b-4edc-9b28-e3af4437f501" providerId="ADAL" clId="{7491B741-4DE9-4C7B-AE30-0D5C9172EDFD}" dt="2024-01-03T21:19:33.677" v="4863" actId="2696"/>
        <pc:sldMkLst>
          <pc:docMk/>
          <pc:sldMk cId="1383870930" sldId="340"/>
        </pc:sldMkLst>
      </pc:sldChg>
      <pc:sldChg chg="addSp delSp modSp new del mod">
        <pc:chgData name="Bocard, Chelsea J." userId="ffb4b71c-6c6b-4edc-9b28-e3af4437f501" providerId="ADAL" clId="{7491B741-4DE9-4C7B-AE30-0D5C9172EDFD}" dt="2024-01-03T21:17:12.608" v="4421" actId="2696"/>
        <pc:sldMkLst>
          <pc:docMk/>
          <pc:sldMk cId="2527878430" sldId="341"/>
        </pc:sldMkLst>
      </pc:sldChg>
      <pc:sldChg chg="addSp modSp add mod ord">
        <pc:chgData name="Bocard, Chelsea J." userId="ffb4b71c-6c6b-4edc-9b28-e3af4437f501" providerId="ADAL" clId="{7491B741-4DE9-4C7B-AE30-0D5C9172EDFD}" dt="2024-01-04T15:39:11.524" v="9308" actId="13244"/>
        <pc:sldMkLst>
          <pc:docMk/>
          <pc:sldMk cId="1950245482" sldId="342"/>
        </pc:sldMkLst>
      </pc:sldChg>
      <pc:sldChg chg="addSp delSp modSp add mod">
        <pc:chgData name="Bocard, Chelsea J." userId="ffb4b71c-6c6b-4edc-9b28-e3af4437f501" providerId="ADAL" clId="{7491B741-4DE9-4C7B-AE30-0D5C9172EDFD}" dt="2024-01-03T22:04:34.201" v="7736" actId="948"/>
        <pc:sldMkLst>
          <pc:docMk/>
          <pc:sldMk cId="2570390219" sldId="343"/>
        </pc:sldMkLst>
      </pc:sldChg>
      <pc:sldChg chg="modSp add del mod ord">
        <pc:chgData name="Bocard, Chelsea J." userId="ffb4b71c-6c6b-4edc-9b28-e3af4437f501" providerId="ADAL" clId="{7491B741-4DE9-4C7B-AE30-0D5C9172EDFD}" dt="2024-01-03T21:26:47.417" v="5583" actId="2696"/>
        <pc:sldMkLst>
          <pc:docMk/>
          <pc:sldMk cId="1481686012" sldId="344"/>
        </pc:sldMkLst>
      </pc:sldChg>
      <pc:sldChg chg="new del">
        <pc:chgData name="Bocard, Chelsea J." userId="ffb4b71c-6c6b-4edc-9b28-e3af4437f501" providerId="ADAL" clId="{7491B741-4DE9-4C7B-AE30-0D5C9172EDFD}" dt="2024-01-03T21:26:50.323" v="5584" actId="2696"/>
        <pc:sldMkLst>
          <pc:docMk/>
          <pc:sldMk cId="4282503838" sldId="345"/>
        </pc:sldMkLst>
      </pc:sldChg>
      <pc:sldChg chg="addSp delSp modSp new mod">
        <pc:chgData name="Bocard, Chelsea J." userId="ffb4b71c-6c6b-4edc-9b28-e3af4437f501" providerId="ADAL" clId="{7491B741-4DE9-4C7B-AE30-0D5C9172EDFD}" dt="2024-01-04T15:39:17.196" v="9309" actId="13244"/>
        <pc:sldMkLst>
          <pc:docMk/>
          <pc:sldMk cId="1415512313" sldId="346"/>
        </pc:sldMkLst>
      </pc:sldChg>
      <pc:sldChg chg="addSp delSp modSp add mod">
        <pc:chgData name="Bocard, Chelsea J." userId="ffb4b71c-6c6b-4edc-9b28-e3af4437f501" providerId="ADAL" clId="{7491B741-4DE9-4C7B-AE30-0D5C9172EDFD}" dt="2024-01-04T15:32:54.023" v="9281" actId="962"/>
        <pc:sldMkLst>
          <pc:docMk/>
          <pc:sldMk cId="1652411568" sldId="347"/>
        </pc:sldMkLst>
      </pc:sldChg>
      <pc:sldChg chg="addSp delSp modSp add mod">
        <pc:chgData name="Bocard, Chelsea J." userId="ffb4b71c-6c6b-4edc-9b28-e3af4437f501" providerId="ADAL" clId="{7491B741-4DE9-4C7B-AE30-0D5C9172EDFD}" dt="2024-01-04T15:39:28.539" v="9310" actId="13244"/>
        <pc:sldMkLst>
          <pc:docMk/>
          <pc:sldMk cId="1357028920" sldId="348"/>
        </pc:sldMkLst>
      </pc:sldChg>
      <pc:sldChg chg="addSp delSp modSp add mod">
        <pc:chgData name="Bocard, Chelsea J." userId="ffb4b71c-6c6b-4edc-9b28-e3af4437f501" providerId="ADAL" clId="{7491B741-4DE9-4C7B-AE30-0D5C9172EDFD}" dt="2024-01-04T15:51:57.157" v="9389" actId="313"/>
        <pc:sldMkLst>
          <pc:docMk/>
          <pc:sldMk cId="3256538415" sldId="349"/>
        </pc:sldMkLst>
      </pc:sldChg>
      <pc:sldChg chg="modSp add mod ord">
        <pc:chgData name="Bocard, Chelsea J." userId="ffb4b71c-6c6b-4edc-9b28-e3af4437f501" providerId="ADAL" clId="{7491B741-4DE9-4C7B-AE30-0D5C9172EDFD}" dt="2024-01-03T21:49:36.648" v="6912" actId="20577"/>
        <pc:sldMkLst>
          <pc:docMk/>
          <pc:sldMk cId="1039837341" sldId="350"/>
        </pc:sldMkLst>
      </pc:sldChg>
      <pc:sldChg chg="addSp delSp modSp add mod ord">
        <pc:chgData name="Bocard, Chelsea J." userId="ffb4b71c-6c6b-4edc-9b28-e3af4437f501" providerId="ADAL" clId="{7491B741-4DE9-4C7B-AE30-0D5C9172EDFD}" dt="2024-01-03T21:54:09.303" v="7066" actId="12"/>
        <pc:sldMkLst>
          <pc:docMk/>
          <pc:sldMk cId="4083766803" sldId="351"/>
        </pc:sldMkLst>
      </pc:sldChg>
      <pc:sldChg chg="delSp modSp add del mod">
        <pc:chgData name="Bocard, Chelsea J." userId="ffb4b71c-6c6b-4edc-9b28-e3af4437f501" providerId="ADAL" clId="{7491B741-4DE9-4C7B-AE30-0D5C9172EDFD}" dt="2024-01-03T21:58:30.962" v="7163" actId="2696"/>
        <pc:sldMkLst>
          <pc:docMk/>
          <pc:sldMk cId="2429498112" sldId="352"/>
        </pc:sldMkLst>
      </pc:sldChg>
      <pc:sldChg chg="addSp modSp add mod ord">
        <pc:chgData name="Bocard, Chelsea J." userId="ffb4b71c-6c6b-4edc-9b28-e3af4437f501" providerId="ADAL" clId="{7491B741-4DE9-4C7B-AE30-0D5C9172EDFD}" dt="2024-01-04T16:02:54.397" v="9415" actId="13244"/>
        <pc:sldMkLst>
          <pc:docMk/>
          <pc:sldMk cId="3159596386" sldId="353"/>
        </pc:sldMkLst>
      </pc:sldChg>
      <pc:sldChg chg="add del">
        <pc:chgData name="Bocard, Chelsea J." userId="ffb4b71c-6c6b-4edc-9b28-e3af4437f501" providerId="ADAL" clId="{7491B741-4DE9-4C7B-AE30-0D5C9172EDFD}" dt="2024-01-03T21:58:21.161" v="7160" actId="2696"/>
        <pc:sldMkLst>
          <pc:docMk/>
          <pc:sldMk cId="139376194" sldId="354"/>
        </pc:sldMkLst>
      </pc:sldChg>
      <pc:sldChg chg="modSp add mod">
        <pc:chgData name="Bocard, Chelsea J." userId="ffb4b71c-6c6b-4edc-9b28-e3af4437f501" providerId="ADAL" clId="{7491B741-4DE9-4C7B-AE30-0D5C9172EDFD}" dt="2024-01-03T22:07:05.393" v="8265" actId="27636"/>
        <pc:sldMkLst>
          <pc:docMk/>
          <pc:sldMk cId="671181234" sldId="354"/>
        </pc:sldMkLst>
      </pc:sldChg>
      <pc:sldChg chg="modSp add del mod">
        <pc:chgData name="Bocard, Chelsea J." userId="ffb4b71c-6c6b-4edc-9b28-e3af4437f501" providerId="ADAL" clId="{7491B741-4DE9-4C7B-AE30-0D5C9172EDFD}" dt="2024-01-03T22:05:07.640" v="7738" actId="2696"/>
        <pc:sldMkLst>
          <pc:docMk/>
          <pc:sldMk cId="1735313600" sldId="354"/>
        </pc:sldMkLst>
      </pc:sldChg>
      <pc:sldChg chg="addSp delSp modSp new mod">
        <pc:chgData name="Bocard, Chelsea J." userId="ffb4b71c-6c6b-4edc-9b28-e3af4437f501" providerId="ADAL" clId="{7491B741-4DE9-4C7B-AE30-0D5C9172EDFD}" dt="2024-01-04T15:33:23.460" v="9285" actId="962"/>
        <pc:sldMkLst>
          <pc:docMk/>
          <pc:sldMk cId="570685051" sldId="355"/>
        </pc:sldMkLst>
      </pc:sldChg>
      <pc:sldMasterChg chg="modSldLayout">
        <pc:chgData name="Bocard, Chelsea J." userId="ffb4b71c-6c6b-4edc-9b28-e3af4437f501" providerId="ADAL" clId="{7491B741-4DE9-4C7B-AE30-0D5C9172EDFD}" dt="2024-01-03T23:20:12.798" v="8986" actId="1037"/>
        <pc:sldMasterMkLst>
          <pc:docMk/>
          <pc:sldMasterMk cId="3434583292" sldId="2147483648"/>
        </pc:sldMasterMkLst>
        <pc:sldLayoutChg chg="delSp modSp mod">
          <pc:chgData name="Bocard, Chelsea J." userId="ffb4b71c-6c6b-4edc-9b28-e3af4437f501" providerId="ADAL" clId="{7491B741-4DE9-4C7B-AE30-0D5C9172EDFD}" dt="2024-01-03T23:20:12.798" v="8986" actId="1037"/>
          <pc:sldLayoutMkLst>
            <pc:docMk/>
            <pc:sldMasterMk cId="3434583292" sldId="2147483648"/>
            <pc:sldLayoutMk cId="1884734306" sldId="2147483695"/>
          </pc:sldLayoutMkLst>
        </pc:sldLayoutChg>
      </pc:sldMasterChg>
    </pc:docChg>
  </pc:docChgLst>
  <pc:docChgLst>
    <pc:chgData name="Lobianco, Tony" userId="1e176628-503c-4739-ac3c-e72edd8efb8f" providerId="ADAL" clId="{198AD475-CE41-4869-8A65-9D3820108A63}"/>
    <pc:docChg chg="modSld">
      <pc:chgData name="Lobianco, Tony" userId="1e176628-503c-4739-ac3c-e72edd8efb8f" providerId="ADAL" clId="{198AD475-CE41-4869-8A65-9D3820108A63}" dt="2025-03-04T16:07:19.323" v="15" actId="20577"/>
      <pc:docMkLst>
        <pc:docMk/>
      </pc:docMkLst>
      <pc:sldChg chg="modSp mod">
        <pc:chgData name="Lobianco, Tony" userId="1e176628-503c-4739-ac3c-e72edd8efb8f" providerId="ADAL" clId="{198AD475-CE41-4869-8A65-9D3820108A63}" dt="2025-03-04T16:07:19.323" v="15" actId="20577"/>
        <pc:sldMkLst>
          <pc:docMk/>
          <pc:sldMk cId="923450102" sldId="360"/>
        </pc:sldMkLst>
        <pc:spChg chg="mod">
          <ac:chgData name="Lobianco, Tony" userId="1e176628-503c-4739-ac3c-e72edd8efb8f" providerId="ADAL" clId="{198AD475-CE41-4869-8A65-9D3820108A63}" dt="2025-03-04T16:07:19.323" v="15" actId="20577"/>
          <ac:spMkLst>
            <pc:docMk/>
            <pc:sldMk cId="923450102" sldId="360"/>
            <ac:spMk id="2" creationId="{A4C52FF4-FEA3-E1CA-C7E7-B8D80705F62A}"/>
          </ac:spMkLst>
        </pc:spChg>
      </pc:sldChg>
    </pc:docChg>
  </pc:docChgLst>
  <pc:docChgLst>
    <pc:chgData name="Bocard, Chelsea J." userId="ffb4b71c-6c6b-4edc-9b28-e3af4437f501" providerId="ADAL" clId="{93E47EEA-0FA9-4B79-99B6-9EF5C5DA9F51}"/>
    <pc:docChg chg="modSld">
      <pc:chgData name="Bocard, Chelsea J." userId="ffb4b71c-6c6b-4edc-9b28-e3af4437f501" providerId="ADAL" clId="{93E47EEA-0FA9-4B79-99B6-9EF5C5DA9F51}" dt="2025-03-11T20:28:25.968" v="17" actId="20577"/>
      <pc:docMkLst>
        <pc:docMk/>
      </pc:docMkLst>
      <pc:sldChg chg="modSp mod">
        <pc:chgData name="Bocard, Chelsea J." userId="ffb4b71c-6c6b-4edc-9b28-e3af4437f501" providerId="ADAL" clId="{93E47EEA-0FA9-4B79-99B6-9EF5C5DA9F51}" dt="2025-03-05T16:27:41.088" v="1"/>
        <pc:sldMkLst>
          <pc:docMk/>
          <pc:sldMk cId="978588052" sldId="339"/>
        </pc:sldMkLst>
        <pc:spChg chg="mod">
          <ac:chgData name="Bocard, Chelsea J." userId="ffb4b71c-6c6b-4edc-9b28-e3af4437f501" providerId="ADAL" clId="{93E47EEA-0FA9-4B79-99B6-9EF5C5DA9F51}" dt="2025-03-05T16:27:41.088" v="1"/>
          <ac:spMkLst>
            <pc:docMk/>
            <pc:sldMk cId="978588052" sldId="339"/>
            <ac:spMk id="2" creationId="{2961044F-B7B4-9507-F071-385A237F231C}"/>
          </ac:spMkLst>
        </pc:spChg>
      </pc:sldChg>
      <pc:sldChg chg="modSp mod">
        <pc:chgData name="Bocard, Chelsea J." userId="ffb4b71c-6c6b-4edc-9b28-e3af4437f501" providerId="ADAL" clId="{93E47EEA-0FA9-4B79-99B6-9EF5C5DA9F51}" dt="2025-03-11T20:28:20.925" v="13" actId="20577"/>
        <pc:sldMkLst>
          <pc:docMk/>
          <pc:sldMk cId="1357028920" sldId="348"/>
        </pc:sldMkLst>
        <pc:spChg chg="mod">
          <ac:chgData name="Bocard, Chelsea J." userId="ffb4b71c-6c6b-4edc-9b28-e3af4437f501" providerId="ADAL" clId="{93E47EEA-0FA9-4B79-99B6-9EF5C5DA9F51}" dt="2025-03-11T20:28:20.925" v="13" actId="20577"/>
          <ac:spMkLst>
            <pc:docMk/>
            <pc:sldMk cId="1357028920" sldId="348"/>
            <ac:spMk id="2" creationId="{136C94FA-38FB-DCE9-B138-C7C10266E806}"/>
          </ac:spMkLst>
        </pc:spChg>
      </pc:sldChg>
      <pc:sldChg chg="modSp mod">
        <pc:chgData name="Bocard, Chelsea J." userId="ffb4b71c-6c6b-4edc-9b28-e3af4437f501" providerId="ADAL" clId="{93E47EEA-0FA9-4B79-99B6-9EF5C5DA9F51}" dt="2025-03-11T20:28:25.968" v="17" actId="20577"/>
        <pc:sldMkLst>
          <pc:docMk/>
          <pc:sldMk cId="3256538415" sldId="349"/>
        </pc:sldMkLst>
        <pc:spChg chg="mod">
          <ac:chgData name="Bocard, Chelsea J." userId="ffb4b71c-6c6b-4edc-9b28-e3af4437f501" providerId="ADAL" clId="{93E47EEA-0FA9-4B79-99B6-9EF5C5DA9F51}" dt="2025-03-11T20:28:25.968" v="17" actId="20577"/>
          <ac:spMkLst>
            <pc:docMk/>
            <pc:sldMk cId="3256538415" sldId="349"/>
            <ac:spMk id="2" creationId="{136C94FA-38FB-DCE9-B138-C7C10266E806}"/>
          </ac:spMkLst>
        </pc:spChg>
      </pc:sldChg>
      <pc:sldChg chg="modSp mod">
        <pc:chgData name="Bocard, Chelsea J." userId="ffb4b71c-6c6b-4edc-9b28-e3af4437f501" providerId="ADAL" clId="{93E47EEA-0FA9-4B79-99B6-9EF5C5DA9F51}" dt="2025-03-11T20:28:05.795" v="5" actId="20577"/>
        <pc:sldMkLst>
          <pc:docMk/>
          <pc:sldMk cId="3362099152" sldId="357"/>
        </pc:sldMkLst>
        <pc:spChg chg="mod">
          <ac:chgData name="Bocard, Chelsea J." userId="ffb4b71c-6c6b-4edc-9b28-e3af4437f501" providerId="ADAL" clId="{93E47EEA-0FA9-4B79-99B6-9EF5C5DA9F51}" dt="2025-03-11T20:28:05.795" v="5" actId="20577"/>
          <ac:spMkLst>
            <pc:docMk/>
            <pc:sldMk cId="3362099152" sldId="357"/>
            <ac:spMk id="2" creationId="{9D7BCD75-0067-0DBB-35C1-A364DCA3D229}"/>
          </ac:spMkLst>
        </pc:spChg>
      </pc:sldChg>
      <pc:sldChg chg="modSp mod">
        <pc:chgData name="Bocard, Chelsea J." userId="ffb4b71c-6c6b-4edc-9b28-e3af4437f501" providerId="ADAL" clId="{93E47EEA-0FA9-4B79-99B6-9EF5C5DA9F51}" dt="2025-03-11T20:28:13.082" v="9" actId="20577"/>
        <pc:sldMkLst>
          <pc:docMk/>
          <pc:sldMk cId="923450102" sldId="360"/>
        </pc:sldMkLst>
        <pc:spChg chg="mod">
          <ac:chgData name="Bocard, Chelsea J." userId="ffb4b71c-6c6b-4edc-9b28-e3af4437f501" providerId="ADAL" clId="{93E47EEA-0FA9-4B79-99B6-9EF5C5DA9F51}" dt="2025-03-11T20:28:13.082" v="9" actId="20577"/>
          <ac:spMkLst>
            <pc:docMk/>
            <pc:sldMk cId="923450102" sldId="360"/>
            <ac:spMk id="2" creationId="{A4C52FF4-FEA3-E1CA-C7E7-B8D80705F62A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CAAC74A-664E-43D3-859E-B35855730DB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10C658-31F9-4A67-8267-E3463B262A3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AD794A-17F4-48F7-A14F-39DCAE091952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7BBBF1-3A7A-4F4B-8592-578ABE65B71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02F046-B531-4374-9A89-AC21BCA06E1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2DFAA7-D3C3-4D01-9299-453E25D16D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5273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4C6A87-CC60-415C-BFEE-13D1CAD6861A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C51814-3B91-4036-94D2-3977634EE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6257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C51814-3B91-4036-94D2-3977634EE21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213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6607FB0-0FB2-41FD-B334-74C7B05B8CE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D02598E-521E-41CD-B068-134834CFF4F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4448175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04A5F51-C7E6-44CC-ADF3-1C83AA35D0DC}"/>
              </a:ext>
            </a:extLst>
          </p:cNvPr>
          <p:cNvSpPr/>
          <p:nvPr userDrawn="1"/>
        </p:nvSpPr>
        <p:spPr>
          <a:xfrm>
            <a:off x="0" y="4448175"/>
            <a:ext cx="12192000" cy="24098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8B51C6-9166-4F67-995A-396809E653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1475" y="4551363"/>
            <a:ext cx="11520488" cy="1176337"/>
          </a:xfrm>
        </p:spPr>
        <p:txBody>
          <a:bodyPr anchor="ctr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51C9A4-8764-4CB3-AC26-C957C0E84B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1475" y="5830888"/>
            <a:ext cx="11520488" cy="5508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694810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4C5F727-FA73-47F4-8647-79441AA996E3}"/>
              </a:ext>
            </a:extLst>
          </p:cNvPr>
          <p:cNvSpPr/>
          <p:nvPr userDrawn="1"/>
        </p:nvSpPr>
        <p:spPr>
          <a:xfrm>
            <a:off x="0" y="0"/>
            <a:ext cx="12192000" cy="6381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4FD2F3-3119-48E2-B464-A93E23C5A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6" y="476250"/>
            <a:ext cx="5165724" cy="2557463"/>
          </a:xfrm>
        </p:spPr>
        <p:txBody>
          <a:bodyPr anchor="ctr">
            <a:no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E87C6E-3441-429B-A81D-87F8344C06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476250"/>
            <a:ext cx="5795963" cy="25574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8ECDD1-1369-42FD-BD19-6797742A1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Picture Placeholder 6">
            <a:extLst>
              <a:ext uri="{FF2B5EF4-FFF2-40B4-BE49-F238E27FC236}">
                <a16:creationId xmlns:a16="http://schemas.microsoft.com/office/drawing/2014/main" id="{9303FD92-1AC4-4708-B13E-C97E00210D2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476" y="3233941"/>
            <a:ext cx="11520486" cy="2966833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E4979D5-6F1E-40A2-9A8E-8C5AE1AA3B62}"/>
              </a:ext>
            </a:extLst>
          </p:cNvPr>
          <p:cNvSpPr/>
          <p:nvPr userDrawn="1"/>
        </p:nvSpPr>
        <p:spPr>
          <a:xfrm>
            <a:off x="0" y="476250"/>
            <a:ext cx="165100" cy="25574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79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4C5F727-FA73-47F4-8647-79441AA996E3}"/>
              </a:ext>
            </a:extLst>
          </p:cNvPr>
          <p:cNvSpPr/>
          <p:nvPr userDrawn="1"/>
        </p:nvSpPr>
        <p:spPr>
          <a:xfrm>
            <a:off x="0" y="0"/>
            <a:ext cx="12192000" cy="6381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E4979D5-6F1E-40A2-9A8E-8C5AE1AA3B62}"/>
              </a:ext>
            </a:extLst>
          </p:cNvPr>
          <p:cNvSpPr/>
          <p:nvPr userDrawn="1"/>
        </p:nvSpPr>
        <p:spPr>
          <a:xfrm>
            <a:off x="0" y="0"/>
            <a:ext cx="3117273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4FD2F3-3119-48E2-B464-A93E23C5A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19197" y="1296176"/>
            <a:ext cx="5272764" cy="1551573"/>
          </a:xfrm>
        </p:spPr>
        <p:txBody>
          <a:bodyPr anchor="b">
            <a:no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E87C6E-3441-429B-A81D-87F8344C06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19198" y="3073967"/>
            <a:ext cx="5272764" cy="25574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8ECDD1-1369-42FD-BD19-6797742A1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Picture Placeholder 6">
            <a:extLst>
              <a:ext uri="{FF2B5EF4-FFF2-40B4-BE49-F238E27FC236}">
                <a16:creationId xmlns:a16="http://schemas.microsoft.com/office/drawing/2014/main" id="{9303FD92-1AC4-4708-B13E-C97E00210D2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117601" y="1016000"/>
            <a:ext cx="5138058" cy="4978400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306EB3B-6A54-45E7-B23D-F9515CC15D12}"/>
              </a:ext>
            </a:extLst>
          </p:cNvPr>
          <p:cNvSpPr/>
          <p:nvPr userDrawn="1"/>
        </p:nvSpPr>
        <p:spPr>
          <a:xfrm>
            <a:off x="0" y="5994400"/>
            <a:ext cx="4093029" cy="863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3572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4C5F727-FA73-47F4-8647-79441AA996E3}"/>
              </a:ext>
            </a:extLst>
          </p:cNvPr>
          <p:cNvSpPr/>
          <p:nvPr userDrawn="1"/>
        </p:nvSpPr>
        <p:spPr>
          <a:xfrm>
            <a:off x="0" y="0"/>
            <a:ext cx="12192000" cy="6381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4FD2F3-3119-48E2-B464-A93E23C5A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1783831"/>
            <a:ext cx="3111954" cy="3290338"/>
          </a:xfrm>
        </p:spPr>
        <p:txBody>
          <a:bodyPr anchor="ctr">
            <a:no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E87C6E-3441-429B-A81D-87F8344C06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89370" y="1783832"/>
            <a:ext cx="4402592" cy="3290338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8ECDD1-1369-42FD-BD19-6797742A1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Picture Placeholder 6">
            <a:extLst>
              <a:ext uri="{FF2B5EF4-FFF2-40B4-BE49-F238E27FC236}">
                <a16:creationId xmlns:a16="http://schemas.microsoft.com/office/drawing/2014/main" id="{9303FD92-1AC4-4708-B13E-C97E00210D2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672114" y="0"/>
            <a:ext cx="3628571" cy="6858000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E16C293-C1E0-4EA5-BDE5-D226D72FC08B}"/>
              </a:ext>
            </a:extLst>
          </p:cNvPr>
          <p:cNvSpPr/>
          <p:nvPr userDrawn="1"/>
        </p:nvSpPr>
        <p:spPr>
          <a:xfrm>
            <a:off x="371475" y="5297714"/>
            <a:ext cx="3111954" cy="156028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C770C08-8FFF-4293-8E7D-DBFEE4E3E443}"/>
              </a:ext>
            </a:extLst>
          </p:cNvPr>
          <p:cNvSpPr/>
          <p:nvPr userDrawn="1"/>
        </p:nvSpPr>
        <p:spPr>
          <a:xfrm>
            <a:off x="7489370" y="0"/>
            <a:ext cx="4402593" cy="1560286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6206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D497887-B1EF-4184-95F4-276A92D54B8F}"/>
              </a:ext>
            </a:extLst>
          </p:cNvPr>
          <p:cNvSpPr/>
          <p:nvPr userDrawn="1"/>
        </p:nvSpPr>
        <p:spPr>
          <a:xfrm>
            <a:off x="0" y="0"/>
            <a:ext cx="12192000" cy="6381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F93C6CC-9D8D-4981-8106-72C617756BD8}"/>
              </a:ext>
            </a:extLst>
          </p:cNvPr>
          <p:cNvSpPr/>
          <p:nvPr userDrawn="1"/>
        </p:nvSpPr>
        <p:spPr>
          <a:xfrm>
            <a:off x="0" y="1389743"/>
            <a:ext cx="12192000" cy="407851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C2FFEDF-1F62-45E5-8000-9689D9DFC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331584"/>
            <a:ext cx="10515600" cy="1500187"/>
          </a:xfrm>
        </p:spPr>
        <p:txBody>
          <a:bodyPr anchor="ctr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F2E6F7-3BE5-4484-A73E-3EFDB7348B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968071"/>
            <a:ext cx="10515600" cy="805542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D10129-98D8-456D-9925-F02A38DE1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19AEFA0-9379-4E32-9D66-976465036916}"/>
              </a:ext>
            </a:extLst>
          </p:cNvPr>
          <p:cNvSpPr/>
          <p:nvPr userDrawn="1"/>
        </p:nvSpPr>
        <p:spPr>
          <a:xfrm>
            <a:off x="371475" y="580571"/>
            <a:ext cx="1573439" cy="150018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4FFB43B-30D9-4055-B912-4E3C85B03657}"/>
              </a:ext>
            </a:extLst>
          </p:cNvPr>
          <p:cNvSpPr/>
          <p:nvPr userDrawn="1"/>
        </p:nvSpPr>
        <p:spPr>
          <a:xfrm>
            <a:off x="7097486" y="5105274"/>
            <a:ext cx="4794477" cy="72596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8144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D497887-B1EF-4184-95F4-276A92D54B8F}"/>
              </a:ext>
            </a:extLst>
          </p:cNvPr>
          <p:cNvSpPr/>
          <p:nvPr userDrawn="1"/>
        </p:nvSpPr>
        <p:spPr>
          <a:xfrm>
            <a:off x="0" y="0"/>
            <a:ext cx="12192000" cy="6381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F93C6CC-9D8D-4981-8106-72C617756BD8}"/>
              </a:ext>
            </a:extLst>
          </p:cNvPr>
          <p:cNvSpPr/>
          <p:nvPr userDrawn="1"/>
        </p:nvSpPr>
        <p:spPr>
          <a:xfrm>
            <a:off x="0" y="0"/>
            <a:ext cx="6096000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11" name="Picture Placeholder 6">
            <a:extLst>
              <a:ext uri="{FF2B5EF4-FFF2-40B4-BE49-F238E27FC236}">
                <a16:creationId xmlns:a16="http://schemas.microsoft.com/office/drawing/2014/main" id="{391EAACA-1322-4E60-917E-C7408F539D5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476" y="260350"/>
            <a:ext cx="11520488" cy="6009821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noProof="0"/>
              <a:t>Click icon to add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C2FFEDF-1F62-45E5-8000-9689D9DFC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4750" y="3957831"/>
            <a:ext cx="9620250" cy="1500187"/>
          </a:xfrm>
        </p:spPr>
        <p:txBody>
          <a:bodyPr anchor="ctr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D10129-98D8-456D-9925-F02A38DE1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3296215-27AE-462B-9127-E1C932633896}"/>
              </a:ext>
            </a:extLst>
          </p:cNvPr>
          <p:cNvSpPr/>
          <p:nvPr userDrawn="1"/>
        </p:nvSpPr>
        <p:spPr>
          <a:xfrm>
            <a:off x="1093471" y="3843394"/>
            <a:ext cx="1722120" cy="1729060"/>
          </a:xfrm>
          <a:custGeom>
            <a:avLst/>
            <a:gdLst>
              <a:gd name="connsiteX0" fmla="*/ 0 w 2730500"/>
              <a:gd name="connsiteY0" fmla="*/ 0 h 2730500"/>
              <a:gd name="connsiteX1" fmla="*/ 2730500 w 2730500"/>
              <a:gd name="connsiteY1" fmla="*/ 0 h 2730500"/>
              <a:gd name="connsiteX2" fmla="*/ 2730500 w 2730500"/>
              <a:gd name="connsiteY2" fmla="*/ 672834 h 2730500"/>
              <a:gd name="connsiteX3" fmla="*/ 2606675 w 2730500"/>
              <a:gd name="connsiteY3" fmla="*/ 672834 h 2730500"/>
              <a:gd name="connsiteX4" fmla="*/ 2606675 w 2730500"/>
              <a:gd name="connsiteY4" fmla="*/ 116870 h 2730500"/>
              <a:gd name="connsiteX5" fmla="*/ 123826 w 2730500"/>
              <a:gd name="connsiteY5" fmla="*/ 116870 h 2730500"/>
              <a:gd name="connsiteX6" fmla="*/ 123826 w 2730500"/>
              <a:gd name="connsiteY6" fmla="*/ 2613630 h 2730500"/>
              <a:gd name="connsiteX7" fmla="*/ 2606675 w 2730500"/>
              <a:gd name="connsiteY7" fmla="*/ 2613630 h 2730500"/>
              <a:gd name="connsiteX8" fmla="*/ 2606675 w 2730500"/>
              <a:gd name="connsiteY8" fmla="*/ 2066205 h 2730500"/>
              <a:gd name="connsiteX9" fmla="*/ 2730500 w 2730500"/>
              <a:gd name="connsiteY9" fmla="*/ 2066205 h 2730500"/>
              <a:gd name="connsiteX10" fmla="*/ 2730500 w 2730500"/>
              <a:gd name="connsiteY10" fmla="*/ 2730500 h 2730500"/>
              <a:gd name="connsiteX11" fmla="*/ 0 w 2730500"/>
              <a:gd name="connsiteY11" fmla="*/ 2730500 h 2730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730500" h="2730500">
                <a:moveTo>
                  <a:pt x="0" y="0"/>
                </a:moveTo>
                <a:lnTo>
                  <a:pt x="2730500" y="0"/>
                </a:lnTo>
                <a:lnTo>
                  <a:pt x="2730500" y="672834"/>
                </a:lnTo>
                <a:lnTo>
                  <a:pt x="2606675" y="672834"/>
                </a:lnTo>
                <a:lnTo>
                  <a:pt x="2606675" y="116870"/>
                </a:lnTo>
                <a:lnTo>
                  <a:pt x="123826" y="116870"/>
                </a:lnTo>
                <a:lnTo>
                  <a:pt x="123826" y="2613630"/>
                </a:lnTo>
                <a:lnTo>
                  <a:pt x="2606675" y="2613630"/>
                </a:lnTo>
                <a:lnTo>
                  <a:pt x="2606675" y="2066205"/>
                </a:lnTo>
                <a:lnTo>
                  <a:pt x="2730500" y="2066205"/>
                </a:lnTo>
                <a:lnTo>
                  <a:pt x="2730500" y="2730500"/>
                </a:lnTo>
                <a:lnTo>
                  <a:pt x="0" y="27305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274798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D497887-B1EF-4184-95F4-276A92D54B8F}"/>
              </a:ext>
            </a:extLst>
          </p:cNvPr>
          <p:cNvSpPr/>
          <p:nvPr userDrawn="1"/>
        </p:nvSpPr>
        <p:spPr>
          <a:xfrm>
            <a:off x="0" y="0"/>
            <a:ext cx="12192000" cy="6381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33" name="Picture Placeholder 32">
            <a:extLst>
              <a:ext uri="{FF2B5EF4-FFF2-40B4-BE49-F238E27FC236}">
                <a16:creationId xmlns:a16="http://schemas.microsoft.com/office/drawing/2014/main" id="{2DB7CFEB-6952-4BC3-B9E0-0C382490F9E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400675" y="260350"/>
            <a:ext cx="6499502" cy="5940425"/>
          </a:xfrm>
          <a:custGeom>
            <a:avLst/>
            <a:gdLst>
              <a:gd name="connsiteX0" fmla="*/ 4432576 w 6499502"/>
              <a:gd name="connsiteY0" fmla="*/ 4057650 h 5940425"/>
              <a:gd name="connsiteX1" fmla="*/ 6499502 w 6499502"/>
              <a:gd name="connsiteY1" fmla="*/ 4057650 h 5940425"/>
              <a:gd name="connsiteX2" fmla="*/ 6499502 w 6499502"/>
              <a:gd name="connsiteY2" fmla="*/ 5940425 h 5940425"/>
              <a:gd name="connsiteX3" fmla="*/ 4432576 w 6499502"/>
              <a:gd name="connsiteY3" fmla="*/ 5940425 h 5940425"/>
              <a:gd name="connsiteX4" fmla="*/ 2216288 w 6499502"/>
              <a:gd name="connsiteY4" fmla="*/ 4057650 h 5940425"/>
              <a:gd name="connsiteX5" fmla="*/ 4283214 w 6499502"/>
              <a:gd name="connsiteY5" fmla="*/ 4057650 h 5940425"/>
              <a:gd name="connsiteX6" fmla="*/ 4283214 w 6499502"/>
              <a:gd name="connsiteY6" fmla="*/ 5940425 h 5940425"/>
              <a:gd name="connsiteX7" fmla="*/ 2216288 w 6499502"/>
              <a:gd name="connsiteY7" fmla="*/ 5940425 h 5940425"/>
              <a:gd name="connsiteX8" fmla="*/ 0 w 6499502"/>
              <a:gd name="connsiteY8" fmla="*/ 4057650 h 5940425"/>
              <a:gd name="connsiteX9" fmla="*/ 2066926 w 6499502"/>
              <a:gd name="connsiteY9" fmla="*/ 4057650 h 5940425"/>
              <a:gd name="connsiteX10" fmla="*/ 2066926 w 6499502"/>
              <a:gd name="connsiteY10" fmla="*/ 5940425 h 5940425"/>
              <a:gd name="connsiteX11" fmla="*/ 0 w 6499502"/>
              <a:gd name="connsiteY11" fmla="*/ 5940425 h 5940425"/>
              <a:gd name="connsiteX12" fmla="*/ 4432576 w 6499502"/>
              <a:gd name="connsiteY12" fmla="*/ 2028825 h 5940425"/>
              <a:gd name="connsiteX13" fmla="*/ 6499502 w 6499502"/>
              <a:gd name="connsiteY13" fmla="*/ 2028825 h 5940425"/>
              <a:gd name="connsiteX14" fmla="*/ 6499502 w 6499502"/>
              <a:gd name="connsiteY14" fmla="*/ 3911600 h 5940425"/>
              <a:gd name="connsiteX15" fmla="*/ 4432576 w 6499502"/>
              <a:gd name="connsiteY15" fmla="*/ 3911600 h 5940425"/>
              <a:gd name="connsiteX16" fmla="*/ 2216288 w 6499502"/>
              <a:gd name="connsiteY16" fmla="*/ 2028825 h 5940425"/>
              <a:gd name="connsiteX17" fmla="*/ 4283214 w 6499502"/>
              <a:gd name="connsiteY17" fmla="*/ 2028825 h 5940425"/>
              <a:gd name="connsiteX18" fmla="*/ 4283214 w 6499502"/>
              <a:gd name="connsiteY18" fmla="*/ 3911600 h 5940425"/>
              <a:gd name="connsiteX19" fmla="*/ 2216288 w 6499502"/>
              <a:gd name="connsiteY19" fmla="*/ 3911600 h 5940425"/>
              <a:gd name="connsiteX20" fmla="*/ 0 w 6499502"/>
              <a:gd name="connsiteY20" fmla="*/ 2028825 h 5940425"/>
              <a:gd name="connsiteX21" fmla="*/ 2066926 w 6499502"/>
              <a:gd name="connsiteY21" fmla="*/ 2028825 h 5940425"/>
              <a:gd name="connsiteX22" fmla="*/ 2066926 w 6499502"/>
              <a:gd name="connsiteY22" fmla="*/ 3911600 h 5940425"/>
              <a:gd name="connsiteX23" fmla="*/ 0 w 6499502"/>
              <a:gd name="connsiteY23" fmla="*/ 3911600 h 5940425"/>
              <a:gd name="connsiteX24" fmla="*/ 4432576 w 6499502"/>
              <a:gd name="connsiteY24" fmla="*/ 0 h 5940425"/>
              <a:gd name="connsiteX25" fmla="*/ 6499502 w 6499502"/>
              <a:gd name="connsiteY25" fmla="*/ 0 h 5940425"/>
              <a:gd name="connsiteX26" fmla="*/ 6499502 w 6499502"/>
              <a:gd name="connsiteY26" fmla="*/ 1882775 h 5940425"/>
              <a:gd name="connsiteX27" fmla="*/ 4432576 w 6499502"/>
              <a:gd name="connsiteY27" fmla="*/ 1882775 h 5940425"/>
              <a:gd name="connsiteX28" fmla="*/ 2216288 w 6499502"/>
              <a:gd name="connsiteY28" fmla="*/ 0 h 5940425"/>
              <a:gd name="connsiteX29" fmla="*/ 4283214 w 6499502"/>
              <a:gd name="connsiteY29" fmla="*/ 0 h 5940425"/>
              <a:gd name="connsiteX30" fmla="*/ 4283214 w 6499502"/>
              <a:gd name="connsiteY30" fmla="*/ 1882775 h 5940425"/>
              <a:gd name="connsiteX31" fmla="*/ 2216288 w 6499502"/>
              <a:gd name="connsiteY31" fmla="*/ 1882775 h 5940425"/>
              <a:gd name="connsiteX32" fmla="*/ 0 w 6499502"/>
              <a:gd name="connsiteY32" fmla="*/ 0 h 5940425"/>
              <a:gd name="connsiteX33" fmla="*/ 2066926 w 6499502"/>
              <a:gd name="connsiteY33" fmla="*/ 0 h 5940425"/>
              <a:gd name="connsiteX34" fmla="*/ 2066926 w 6499502"/>
              <a:gd name="connsiteY34" fmla="*/ 1882775 h 5940425"/>
              <a:gd name="connsiteX35" fmla="*/ 0 w 6499502"/>
              <a:gd name="connsiteY35" fmla="*/ 1882775 h 594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6499502" h="5940425">
                <a:moveTo>
                  <a:pt x="4432576" y="4057650"/>
                </a:moveTo>
                <a:lnTo>
                  <a:pt x="6499502" y="4057650"/>
                </a:lnTo>
                <a:lnTo>
                  <a:pt x="6499502" y="5940425"/>
                </a:lnTo>
                <a:lnTo>
                  <a:pt x="4432576" y="5940425"/>
                </a:lnTo>
                <a:close/>
                <a:moveTo>
                  <a:pt x="2216288" y="4057650"/>
                </a:moveTo>
                <a:lnTo>
                  <a:pt x="4283214" y="4057650"/>
                </a:lnTo>
                <a:lnTo>
                  <a:pt x="4283214" y="5940425"/>
                </a:lnTo>
                <a:lnTo>
                  <a:pt x="2216288" y="5940425"/>
                </a:lnTo>
                <a:close/>
                <a:moveTo>
                  <a:pt x="0" y="4057650"/>
                </a:moveTo>
                <a:lnTo>
                  <a:pt x="2066926" y="4057650"/>
                </a:lnTo>
                <a:lnTo>
                  <a:pt x="2066926" y="5940425"/>
                </a:lnTo>
                <a:lnTo>
                  <a:pt x="0" y="5940425"/>
                </a:lnTo>
                <a:close/>
                <a:moveTo>
                  <a:pt x="4432576" y="2028825"/>
                </a:moveTo>
                <a:lnTo>
                  <a:pt x="6499502" y="2028825"/>
                </a:lnTo>
                <a:lnTo>
                  <a:pt x="6499502" y="3911600"/>
                </a:lnTo>
                <a:lnTo>
                  <a:pt x="4432576" y="3911600"/>
                </a:lnTo>
                <a:close/>
                <a:moveTo>
                  <a:pt x="2216288" y="2028825"/>
                </a:moveTo>
                <a:lnTo>
                  <a:pt x="4283214" y="2028825"/>
                </a:lnTo>
                <a:lnTo>
                  <a:pt x="4283214" y="3911600"/>
                </a:lnTo>
                <a:lnTo>
                  <a:pt x="2216288" y="3911600"/>
                </a:lnTo>
                <a:close/>
                <a:moveTo>
                  <a:pt x="0" y="2028825"/>
                </a:moveTo>
                <a:lnTo>
                  <a:pt x="2066926" y="2028825"/>
                </a:lnTo>
                <a:lnTo>
                  <a:pt x="2066926" y="3911600"/>
                </a:lnTo>
                <a:lnTo>
                  <a:pt x="0" y="3911600"/>
                </a:lnTo>
                <a:close/>
                <a:moveTo>
                  <a:pt x="4432576" y="0"/>
                </a:moveTo>
                <a:lnTo>
                  <a:pt x="6499502" y="0"/>
                </a:lnTo>
                <a:lnTo>
                  <a:pt x="6499502" y="1882775"/>
                </a:lnTo>
                <a:lnTo>
                  <a:pt x="4432576" y="1882775"/>
                </a:lnTo>
                <a:close/>
                <a:moveTo>
                  <a:pt x="2216288" y="0"/>
                </a:moveTo>
                <a:lnTo>
                  <a:pt x="4283214" y="0"/>
                </a:lnTo>
                <a:lnTo>
                  <a:pt x="4283214" y="1882775"/>
                </a:lnTo>
                <a:lnTo>
                  <a:pt x="2216288" y="1882775"/>
                </a:lnTo>
                <a:close/>
                <a:moveTo>
                  <a:pt x="0" y="0"/>
                </a:moveTo>
                <a:lnTo>
                  <a:pt x="2066926" y="0"/>
                </a:lnTo>
                <a:lnTo>
                  <a:pt x="2066926" y="1882775"/>
                </a:lnTo>
                <a:lnTo>
                  <a:pt x="0" y="1882775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vert="horz" wrap="square" lIns="91440" tIns="45720" rIns="91440" bIns="45720" rtlCol="0" anchor="ctr">
            <a:no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noProof="0"/>
              <a:t>Click icon to add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C2FFEDF-1F62-45E5-8000-9689D9DFC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1596928"/>
            <a:ext cx="4810125" cy="3267268"/>
          </a:xfrm>
        </p:spPr>
        <p:txBody>
          <a:bodyPr anchor="ctr"/>
          <a:lstStyle>
            <a:lvl1pPr>
              <a:defRPr sz="6000">
                <a:solidFill>
                  <a:schemeClr val="accent5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D10129-98D8-456D-9925-F02A38DE1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73E3CFC-9652-4E07-82D7-0EC3304CAA1F}"/>
              </a:ext>
            </a:extLst>
          </p:cNvPr>
          <p:cNvSpPr/>
          <p:nvPr userDrawn="1"/>
        </p:nvSpPr>
        <p:spPr>
          <a:xfrm>
            <a:off x="3933498" y="4952673"/>
            <a:ext cx="1248102" cy="12481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6B43515-5C7A-4125-B76D-8A24D2BBE5EC}"/>
              </a:ext>
            </a:extLst>
          </p:cNvPr>
          <p:cNvSpPr/>
          <p:nvPr userDrawn="1"/>
        </p:nvSpPr>
        <p:spPr>
          <a:xfrm>
            <a:off x="371475" y="1011911"/>
            <a:ext cx="496540" cy="49654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C9A713B-4176-4C86-9E87-4ADBD6F444FB}"/>
              </a:ext>
            </a:extLst>
          </p:cNvPr>
          <p:cNvSpPr/>
          <p:nvPr userDrawn="1"/>
        </p:nvSpPr>
        <p:spPr>
          <a:xfrm>
            <a:off x="620587" y="671713"/>
            <a:ext cx="247428" cy="24742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1622333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D497887-B1EF-4184-95F4-276A92D54B8F}"/>
              </a:ext>
            </a:extLst>
          </p:cNvPr>
          <p:cNvSpPr/>
          <p:nvPr userDrawn="1"/>
        </p:nvSpPr>
        <p:spPr>
          <a:xfrm>
            <a:off x="0" y="0"/>
            <a:ext cx="12192000" cy="6381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C2FFEDF-1F62-45E5-8000-9689D9DFC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3917949"/>
            <a:ext cx="6915150" cy="2268337"/>
          </a:xfrm>
        </p:spPr>
        <p:txBody>
          <a:bodyPr anchor="ctr"/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D10129-98D8-456D-9925-F02A38DE1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73E3CFC-9652-4E07-82D7-0EC3304CAA1F}"/>
              </a:ext>
            </a:extLst>
          </p:cNvPr>
          <p:cNvSpPr/>
          <p:nvPr userDrawn="1"/>
        </p:nvSpPr>
        <p:spPr>
          <a:xfrm>
            <a:off x="5222179" y="2327274"/>
            <a:ext cx="2176462" cy="15112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FA0623C-0B34-4074-8AA0-6428A5AF07A3}"/>
              </a:ext>
            </a:extLst>
          </p:cNvPr>
          <p:cNvSpPr/>
          <p:nvPr userDrawn="1"/>
        </p:nvSpPr>
        <p:spPr>
          <a:xfrm>
            <a:off x="7468839" y="3917949"/>
            <a:ext cx="2176462" cy="228282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33" name="Picture Placeholder 32">
            <a:extLst>
              <a:ext uri="{FF2B5EF4-FFF2-40B4-BE49-F238E27FC236}">
                <a16:creationId xmlns:a16="http://schemas.microsoft.com/office/drawing/2014/main" id="{B5D335A5-A601-4D8A-AEF5-F34792FF565A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371474" y="260351"/>
            <a:ext cx="11520489" cy="5940424"/>
          </a:xfrm>
          <a:custGeom>
            <a:avLst/>
            <a:gdLst>
              <a:gd name="connsiteX0" fmla="*/ 9344026 w 11520489"/>
              <a:gd name="connsiteY0" fmla="*/ 3657598 h 5940424"/>
              <a:gd name="connsiteX1" fmla="*/ 11520489 w 11520489"/>
              <a:gd name="connsiteY1" fmla="*/ 3657598 h 5940424"/>
              <a:gd name="connsiteX2" fmla="*/ 11520489 w 11520489"/>
              <a:gd name="connsiteY2" fmla="*/ 5940424 h 5940424"/>
              <a:gd name="connsiteX3" fmla="*/ 9344026 w 11520489"/>
              <a:gd name="connsiteY3" fmla="*/ 5940424 h 5940424"/>
              <a:gd name="connsiteX4" fmla="*/ 9344026 w 11520489"/>
              <a:gd name="connsiteY4" fmla="*/ 2066924 h 5940424"/>
              <a:gd name="connsiteX5" fmla="*/ 11520489 w 11520489"/>
              <a:gd name="connsiteY5" fmla="*/ 2066924 h 5940424"/>
              <a:gd name="connsiteX6" fmla="*/ 11520489 w 11520489"/>
              <a:gd name="connsiteY6" fmla="*/ 3578224 h 5940424"/>
              <a:gd name="connsiteX7" fmla="*/ 9344026 w 11520489"/>
              <a:gd name="connsiteY7" fmla="*/ 3578224 h 5940424"/>
              <a:gd name="connsiteX8" fmla="*/ 7097365 w 11520489"/>
              <a:gd name="connsiteY8" fmla="*/ 2066924 h 5940424"/>
              <a:gd name="connsiteX9" fmla="*/ 9273828 w 11520489"/>
              <a:gd name="connsiteY9" fmla="*/ 2066924 h 5940424"/>
              <a:gd name="connsiteX10" fmla="*/ 9273828 w 11520489"/>
              <a:gd name="connsiteY10" fmla="*/ 3578224 h 5940424"/>
              <a:gd name="connsiteX11" fmla="*/ 7097365 w 11520489"/>
              <a:gd name="connsiteY11" fmla="*/ 3578224 h 5940424"/>
              <a:gd name="connsiteX12" fmla="*/ 2604044 w 11520489"/>
              <a:gd name="connsiteY12" fmla="*/ 2066923 h 5940424"/>
              <a:gd name="connsiteX13" fmla="*/ 4780506 w 11520489"/>
              <a:gd name="connsiteY13" fmla="*/ 2066923 h 5940424"/>
              <a:gd name="connsiteX14" fmla="*/ 4780506 w 11520489"/>
              <a:gd name="connsiteY14" fmla="*/ 3578222 h 5940424"/>
              <a:gd name="connsiteX15" fmla="*/ 2604044 w 11520489"/>
              <a:gd name="connsiteY15" fmla="*/ 3578222 h 5940424"/>
              <a:gd name="connsiteX16" fmla="*/ 0 w 11520489"/>
              <a:gd name="connsiteY16" fmla="*/ 2066923 h 5940424"/>
              <a:gd name="connsiteX17" fmla="*/ 2533843 w 11520489"/>
              <a:gd name="connsiteY17" fmla="*/ 2066923 h 5940424"/>
              <a:gd name="connsiteX18" fmla="*/ 2533843 w 11520489"/>
              <a:gd name="connsiteY18" fmla="*/ 3578222 h 5940424"/>
              <a:gd name="connsiteX19" fmla="*/ 0 w 11520489"/>
              <a:gd name="connsiteY19" fmla="*/ 3578222 h 5940424"/>
              <a:gd name="connsiteX20" fmla="*/ 2604046 w 11520489"/>
              <a:gd name="connsiteY20" fmla="*/ 0 h 5940424"/>
              <a:gd name="connsiteX21" fmla="*/ 4780509 w 11520489"/>
              <a:gd name="connsiteY21" fmla="*/ 0 h 5940424"/>
              <a:gd name="connsiteX22" fmla="*/ 4780509 w 11520489"/>
              <a:gd name="connsiteY22" fmla="*/ 1987550 h 5940424"/>
              <a:gd name="connsiteX23" fmla="*/ 2604046 w 11520489"/>
              <a:gd name="connsiteY23" fmla="*/ 1987550 h 5940424"/>
              <a:gd name="connsiteX24" fmla="*/ 2 w 11520489"/>
              <a:gd name="connsiteY24" fmla="*/ 0 h 5940424"/>
              <a:gd name="connsiteX25" fmla="*/ 2533845 w 11520489"/>
              <a:gd name="connsiteY25" fmla="*/ 0 h 5940424"/>
              <a:gd name="connsiteX26" fmla="*/ 2533845 w 11520489"/>
              <a:gd name="connsiteY26" fmla="*/ 1987550 h 5940424"/>
              <a:gd name="connsiteX27" fmla="*/ 2 w 11520489"/>
              <a:gd name="connsiteY27" fmla="*/ 1987550 h 5940424"/>
              <a:gd name="connsiteX28" fmla="*/ 7097365 w 11520489"/>
              <a:gd name="connsiteY28" fmla="*/ 0 h 5940424"/>
              <a:gd name="connsiteX29" fmla="*/ 9273828 w 11520489"/>
              <a:gd name="connsiteY29" fmla="*/ 0 h 5940424"/>
              <a:gd name="connsiteX30" fmla="*/ 9273828 w 11520489"/>
              <a:gd name="connsiteY30" fmla="*/ 1987550 h 5940424"/>
              <a:gd name="connsiteX31" fmla="*/ 7097365 w 11520489"/>
              <a:gd name="connsiteY31" fmla="*/ 1987550 h 5940424"/>
              <a:gd name="connsiteX32" fmla="*/ 4850705 w 11520489"/>
              <a:gd name="connsiteY32" fmla="*/ 0 h 5940424"/>
              <a:gd name="connsiteX33" fmla="*/ 7027168 w 11520489"/>
              <a:gd name="connsiteY33" fmla="*/ 0 h 5940424"/>
              <a:gd name="connsiteX34" fmla="*/ 7027168 w 11520489"/>
              <a:gd name="connsiteY34" fmla="*/ 1987550 h 5940424"/>
              <a:gd name="connsiteX35" fmla="*/ 4850705 w 11520489"/>
              <a:gd name="connsiteY35" fmla="*/ 1987550 h 5940424"/>
              <a:gd name="connsiteX36" fmla="*/ 9344025 w 11520489"/>
              <a:gd name="connsiteY36" fmla="*/ 0 h 5940424"/>
              <a:gd name="connsiteX37" fmla="*/ 11520488 w 11520489"/>
              <a:gd name="connsiteY37" fmla="*/ 0 h 5940424"/>
              <a:gd name="connsiteX38" fmla="*/ 11520488 w 11520489"/>
              <a:gd name="connsiteY38" fmla="*/ 1987550 h 5940424"/>
              <a:gd name="connsiteX39" fmla="*/ 9344025 w 11520489"/>
              <a:gd name="connsiteY39" fmla="*/ 1987550 h 59404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1520489" h="5940424">
                <a:moveTo>
                  <a:pt x="9344026" y="3657598"/>
                </a:moveTo>
                <a:lnTo>
                  <a:pt x="11520489" y="3657598"/>
                </a:lnTo>
                <a:lnTo>
                  <a:pt x="11520489" y="5940424"/>
                </a:lnTo>
                <a:lnTo>
                  <a:pt x="9344026" y="5940424"/>
                </a:lnTo>
                <a:close/>
                <a:moveTo>
                  <a:pt x="9344026" y="2066924"/>
                </a:moveTo>
                <a:lnTo>
                  <a:pt x="11520489" y="2066924"/>
                </a:lnTo>
                <a:lnTo>
                  <a:pt x="11520489" y="3578224"/>
                </a:lnTo>
                <a:lnTo>
                  <a:pt x="9344026" y="3578224"/>
                </a:lnTo>
                <a:close/>
                <a:moveTo>
                  <a:pt x="7097365" y="2066924"/>
                </a:moveTo>
                <a:lnTo>
                  <a:pt x="9273828" y="2066924"/>
                </a:lnTo>
                <a:lnTo>
                  <a:pt x="9273828" y="3578224"/>
                </a:lnTo>
                <a:lnTo>
                  <a:pt x="7097365" y="3578224"/>
                </a:lnTo>
                <a:close/>
                <a:moveTo>
                  <a:pt x="2604044" y="2066923"/>
                </a:moveTo>
                <a:lnTo>
                  <a:pt x="4780506" y="2066923"/>
                </a:lnTo>
                <a:lnTo>
                  <a:pt x="4780506" y="3578222"/>
                </a:lnTo>
                <a:lnTo>
                  <a:pt x="2604044" y="3578222"/>
                </a:lnTo>
                <a:close/>
                <a:moveTo>
                  <a:pt x="0" y="2066923"/>
                </a:moveTo>
                <a:lnTo>
                  <a:pt x="2533843" y="2066923"/>
                </a:lnTo>
                <a:lnTo>
                  <a:pt x="2533843" y="3578222"/>
                </a:lnTo>
                <a:lnTo>
                  <a:pt x="0" y="3578222"/>
                </a:lnTo>
                <a:close/>
                <a:moveTo>
                  <a:pt x="2604046" y="0"/>
                </a:moveTo>
                <a:lnTo>
                  <a:pt x="4780509" y="0"/>
                </a:lnTo>
                <a:lnTo>
                  <a:pt x="4780509" y="1987550"/>
                </a:lnTo>
                <a:lnTo>
                  <a:pt x="2604046" y="1987550"/>
                </a:lnTo>
                <a:close/>
                <a:moveTo>
                  <a:pt x="2" y="0"/>
                </a:moveTo>
                <a:lnTo>
                  <a:pt x="2533845" y="0"/>
                </a:lnTo>
                <a:lnTo>
                  <a:pt x="2533845" y="1987550"/>
                </a:lnTo>
                <a:lnTo>
                  <a:pt x="2" y="1987550"/>
                </a:lnTo>
                <a:close/>
                <a:moveTo>
                  <a:pt x="7097365" y="0"/>
                </a:moveTo>
                <a:lnTo>
                  <a:pt x="9273828" y="0"/>
                </a:lnTo>
                <a:lnTo>
                  <a:pt x="9273828" y="1987550"/>
                </a:lnTo>
                <a:lnTo>
                  <a:pt x="7097365" y="1987550"/>
                </a:lnTo>
                <a:close/>
                <a:moveTo>
                  <a:pt x="4850705" y="0"/>
                </a:moveTo>
                <a:lnTo>
                  <a:pt x="7027168" y="0"/>
                </a:lnTo>
                <a:lnTo>
                  <a:pt x="7027168" y="1987550"/>
                </a:lnTo>
                <a:lnTo>
                  <a:pt x="4850705" y="1987550"/>
                </a:lnTo>
                <a:close/>
                <a:moveTo>
                  <a:pt x="9344025" y="0"/>
                </a:moveTo>
                <a:lnTo>
                  <a:pt x="11520488" y="0"/>
                </a:lnTo>
                <a:lnTo>
                  <a:pt x="11520488" y="1987550"/>
                </a:lnTo>
                <a:lnTo>
                  <a:pt x="9344025" y="198755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vert="horz" wrap="square" lIns="91440" tIns="45720" rIns="91440" bIns="45720" rtlCol="0" anchor="t">
            <a:no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8833402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D497887-B1EF-4184-95F4-276A92D54B8F}"/>
              </a:ext>
            </a:extLst>
          </p:cNvPr>
          <p:cNvSpPr/>
          <p:nvPr userDrawn="1"/>
        </p:nvSpPr>
        <p:spPr>
          <a:xfrm>
            <a:off x="0" y="0"/>
            <a:ext cx="12192000" cy="6381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C2FFEDF-1F62-45E5-8000-9689D9DFC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6300" y="4406207"/>
            <a:ext cx="10439400" cy="1175444"/>
          </a:xfrm>
        </p:spPr>
        <p:txBody>
          <a:bodyPr anchor="ctr"/>
          <a:lstStyle>
            <a:lvl1pPr algn="ctr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D10129-98D8-456D-9925-F02A38DE1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73E3CFC-9652-4E07-82D7-0EC3304CAA1F}"/>
              </a:ext>
            </a:extLst>
          </p:cNvPr>
          <p:cNvSpPr/>
          <p:nvPr userDrawn="1"/>
        </p:nvSpPr>
        <p:spPr>
          <a:xfrm>
            <a:off x="0" y="0"/>
            <a:ext cx="12191999" cy="28479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8" name="Picture Placeholder 6">
            <a:extLst>
              <a:ext uri="{FF2B5EF4-FFF2-40B4-BE49-F238E27FC236}">
                <a16:creationId xmlns:a16="http://schemas.microsoft.com/office/drawing/2014/main" id="{230D70C6-13FD-45D4-8FB6-26C56B8FF2D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476" y="260350"/>
            <a:ext cx="11520488" cy="3657599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noProof="0"/>
              <a:t>Click icon to add picture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10ED78A-2A17-41C4-9030-D406C56DDF4A}"/>
              </a:ext>
            </a:extLst>
          </p:cNvPr>
          <p:cNvSpPr/>
          <p:nvPr userDrawn="1"/>
        </p:nvSpPr>
        <p:spPr>
          <a:xfrm>
            <a:off x="5795961" y="3914082"/>
            <a:ext cx="600075" cy="29189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4544582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A6C789F-805A-4494-8430-C63414191AC2}"/>
              </a:ext>
            </a:extLst>
          </p:cNvPr>
          <p:cNvSpPr/>
          <p:nvPr userDrawn="1"/>
        </p:nvSpPr>
        <p:spPr>
          <a:xfrm>
            <a:off x="371475" y="1233488"/>
            <a:ext cx="4067522" cy="514826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A73287-EED0-4EEC-8007-E2C13366027B}"/>
              </a:ext>
            </a:extLst>
          </p:cNvPr>
          <p:cNvSpPr/>
          <p:nvPr userDrawn="1"/>
        </p:nvSpPr>
        <p:spPr>
          <a:xfrm>
            <a:off x="7739144" y="1233488"/>
            <a:ext cx="4069080" cy="514826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3A6AA5-A315-455E-B5C7-E53E3746E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0534E-DE82-45F4-8E2E-DA97F16917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2014" y="1413164"/>
            <a:ext cx="5004261" cy="4804755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F1116B-C8B0-450D-83F6-49C4ABB22C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666807" y="1413164"/>
            <a:ext cx="4993178" cy="4804755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182A82-4FBE-4689-B739-692549B40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6615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A73287-EED0-4EEC-8007-E2C13366027B}"/>
              </a:ext>
            </a:extLst>
          </p:cNvPr>
          <p:cNvSpPr/>
          <p:nvPr userDrawn="1"/>
        </p:nvSpPr>
        <p:spPr>
          <a:xfrm>
            <a:off x="6200775" y="1233487"/>
            <a:ext cx="5619751" cy="273367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3A6AA5-A315-455E-B5C7-E53E3746E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F1116B-C8B0-450D-83F6-49C4ABB22C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83054" y="1357414"/>
            <a:ext cx="5255193" cy="2404860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182A82-4FBE-4689-B739-692549B40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6">
            <a:extLst>
              <a:ext uri="{FF2B5EF4-FFF2-40B4-BE49-F238E27FC236}">
                <a16:creationId xmlns:a16="http://schemas.microsoft.com/office/drawing/2014/main" id="{4DC80855-A1B8-4B65-B6F6-2AA6239EC24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475" y="1233488"/>
            <a:ext cx="5757863" cy="2415600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11" name="Picture Placeholder 6">
            <a:extLst>
              <a:ext uri="{FF2B5EF4-FFF2-40B4-BE49-F238E27FC236}">
                <a16:creationId xmlns:a16="http://schemas.microsoft.com/office/drawing/2014/main" id="{B9795E85-7B91-41BB-9DF4-A4893AA48FF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00775" y="3967163"/>
            <a:ext cx="5619750" cy="2414587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B372D75-4BAD-4C47-AE7D-0F2711031EEC}"/>
              </a:ext>
            </a:extLst>
          </p:cNvPr>
          <p:cNvSpPr/>
          <p:nvPr userDrawn="1"/>
        </p:nvSpPr>
        <p:spPr>
          <a:xfrm>
            <a:off x="371475" y="3643799"/>
            <a:ext cx="5757863" cy="27336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0534E-DE82-45F4-8E2E-DA97F16917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2406" y="3848474"/>
            <a:ext cx="5256000" cy="2404800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81018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6607FB0-0FB2-41FD-B334-74C7B05B8CE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1508BC1-7ABB-42C8-B268-3C6F4FD455DE}"/>
              </a:ext>
            </a:extLst>
          </p:cNvPr>
          <p:cNvSpPr/>
          <p:nvPr userDrawn="1"/>
        </p:nvSpPr>
        <p:spPr>
          <a:xfrm>
            <a:off x="200025" y="-1"/>
            <a:ext cx="11991975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D02598E-521E-41CD-B068-134834CFF4F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71500" y="0"/>
            <a:ext cx="6034088" cy="6857999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04A5F51-C7E6-44CC-ADF3-1C83AA35D0DC}"/>
              </a:ext>
            </a:extLst>
          </p:cNvPr>
          <p:cNvSpPr/>
          <p:nvPr userDrawn="1"/>
        </p:nvSpPr>
        <p:spPr>
          <a:xfrm>
            <a:off x="0" y="1"/>
            <a:ext cx="371475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8B51C6-9166-4F67-995A-396809E653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05625" y="1512889"/>
            <a:ext cx="4986338" cy="3262311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51C9A4-8764-4CB3-AC26-C957C0E84B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05625" y="4927600"/>
            <a:ext cx="4986338" cy="976311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1050855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A6AA5-A315-455E-B5C7-E53E3746E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182A82-4FBE-4689-B739-692549B40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6">
            <a:extLst>
              <a:ext uri="{FF2B5EF4-FFF2-40B4-BE49-F238E27FC236}">
                <a16:creationId xmlns:a16="http://schemas.microsoft.com/office/drawing/2014/main" id="{4DC80855-A1B8-4B65-B6F6-2AA6239EC24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475" y="1233488"/>
            <a:ext cx="11520488" cy="2381361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B372D75-4BAD-4C47-AE7D-0F2711031EEC}"/>
              </a:ext>
            </a:extLst>
          </p:cNvPr>
          <p:cNvSpPr/>
          <p:nvPr userDrawn="1"/>
        </p:nvSpPr>
        <p:spPr>
          <a:xfrm>
            <a:off x="371475" y="3643799"/>
            <a:ext cx="11520488" cy="27336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F1116B-C8B0-450D-83F6-49C4ABB22C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83054" y="3808206"/>
            <a:ext cx="5255193" cy="2404860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0534E-DE82-45F4-8E2E-DA97F16917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2406" y="3808236"/>
            <a:ext cx="5256000" cy="2404800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15E3050-1157-4448-A84E-5AC72FC84A7F}"/>
              </a:ext>
            </a:extLst>
          </p:cNvPr>
          <p:cNvCxnSpPr/>
          <p:nvPr userDrawn="1"/>
        </p:nvCxnSpPr>
        <p:spPr>
          <a:xfrm>
            <a:off x="6131719" y="3774712"/>
            <a:ext cx="0" cy="247184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53863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30BCBF1-64A6-4051-BC31-B793E99731A6}"/>
              </a:ext>
            </a:extLst>
          </p:cNvPr>
          <p:cNvSpPr/>
          <p:nvPr userDrawn="1"/>
        </p:nvSpPr>
        <p:spPr>
          <a:xfrm>
            <a:off x="0" y="0"/>
            <a:ext cx="12192000" cy="6381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15DEB4D-1697-4E72-B2BF-F5EA1EF3B009}"/>
              </a:ext>
            </a:extLst>
          </p:cNvPr>
          <p:cNvSpPr/>
          <p:nvPr userDrawn="1"/>
        </p:nvSpPr>
        <p:spPr>
          <a:xfrm>
            <a:off x="7162799" y="3052634"/>
            <a:ext cx="1368533" cy="113014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3A6AA5-A315-455E-B5C7-E53E3746E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1334424"/>
            <a:ext cx="4448175" cy="1520824"/>
          </a:xfrm>
        </p:spPr>
        <p:txBody>
          <a:bodyPr anchor="b">
            <a:noAutofit/>
          </a:bodyPr>
          <a:lstStyle>
            <a:lvl1pPr>
              <a:defRPr sz="36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182A82-4FBE-4689-B739-692549B40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F1116B-C8B0-450D-83F6-49C4ABB22C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609563" y="3118775"/>
            <a:ext cx="2927311" cy="3081999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0534E-DE82-45F4-8E2E-DA97F16917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71475" y="3118776"/>
            <a:ext cx="2926800" cy="3081922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84421AF3-217F-49BD-BF47-1140F3F445D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908415" y="-4277"/>
            <a:ext cx="7283585" cy="6204974"/>
          </a:xfrm>
          <a:custGeom>
            <a:avLst/>
            <a:gdLst>
              <a:gd name="connsiteX0" fmla="*/ 4914900 w 7283585"/>
              <a:gd name="connsiteY0" fmla="*/ 4064000 h 6204974"/>
              <a:gd name="connsiteX1" fmla="*/ 7283585 w 7283585"/>
              <a:gd name="connsiteY1" fmla="*/ 4064000 h 6204974"/>
              <a:gd name="connsiteX2" fmla="*/ 7283585 w 7283585"/>
              <a:gd name="connsiteY2" fmla="*/ 6204974 h 6204974"/>
              <a:gd name="connsiteX3" fmla="*/ 4914900 w 7283585"/>
              <a:gd name="connsiteY3" fmla="*/ 6204974 h 6204974"/>
              <a:gd name="connsiteX4" fmla="*/ 4914900 w 7283585"/>
              <a:gd name="connsiteY4" fmla="*/ 2032000 h 6204974"/>
              <a:gd name="connsiteX5" fmla="*/ 7283585 w 7283585"/>
              <a:gd name="connsiteY5" fmla="*/ 2032000 h 6204974"/>
              <a:gd name="connsiteX6" fmla="*/ 7283585 w 7283585"/>
              <a:gd name="connsiteY6" fmla="*/ 3946525 h 6204974"/>
              <a:gd name="connsiteX7" fmla="*/ 4914900 w 7283585"/>
              <a:gd name="connsiteY7" fmla="*/ 3946525 h 6204974"/>
              <a:gd name="connsiteX8" fmla="*/ 2457450 w 7283585"/>
              <a:gd name="connsiteY8" fmla="*/ 2032000 h 6204974"/>
              <a:gd name="connsiteX9" fmla="*/ 4826135 w 7283585"/>
              <a:gd name="connsiteY9" fmla="*/ 2032000 h 6204974"/>
              <a:gd name="connsiteX10" fmla="*/ 4826135 w 7283585"/>
              <a:gd name="connsiteY10" fmla="*/ 3946525 h 6204974"/>
              <a:gd name="connsiteX11" fmla="*/ 2457450 w 7283585"/>
              <a:gd name="connsiteY11" fmla="*/ 3946525 h 6204974"/>
              <a:gd name="connsiteX12" fmla="*/ 0 w 7283585"/>
              <a:gd name="connsiteY12" fmla="*/ 8552 h 6204974"/>
              <a:gd name="connsiteX13" fmla="*/ 2368685 w 7283585"/>
              <a:gd name="connsiteY13" fmla="*/ 8552 h 6204974"/>
              <a:gd name="connsiteX14" fmla="*/ 2368685 w 7283585"/>
              <a:gd name="connsiteY14" fmla="*/ 1923077 h 6204974"/>
              <a:gd name="connsiteX15" fmla="*/ 0 w 7283585"/>
              <a:gd name="connsiteY15" fmla="*/ 1923077 h 6204974"/>
              <a:gd name="connsiteX16" fmla="*/ 2457450 w 7283585"/>
              <a:gd name="connsiteY16" fmla="*/ 4276 h 6204974"/>
              <a:gd name="connsiteX17" fmla="*/ 4826135 w 7283585"/>
              <a:gd name="connsiteY17" fmla="*/ 4276 h 6204974"/>
              <a:gd name="connsiteX18" fmla="*/ 4826135 w 7283585"/>
              <a:gd name="connsiteY18" fmla="*/ 1918801 h 6204974"/>
              <a:gd name="connsiteX19" fmla="*/ 2457450 w 7283585"/>
              <a:gd name="connsiteY19" fmla="*/ 1918801 h 6204974"/>
              <a:gd name="connsiteX20" fmla="*/ 4914900 w 7283585"/>
              <a:gd name="connsiteY20" fmla="*/ 0 h 6204974"/>
              <a:gd name="connsiteX21" fmla="*/ 7283585 w 7283585"/>
              <a:gd name="connsiteY21" fmla="*/ 0 h 6204974"/>
              <a:gd name="connsiteX22" fmla="*/ 7283585 w 7283585"/>
              <a:gd name="connsiteY22" fmla="*/ 1914525 h 6204974"/>
              <a:gd name="connsiteX23" fmla="*/ 4914900 w 7283585"/>
              <a:gd name="connsiteY23" fmla="*/ 1914525 h 6204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7283585" h="6204974">
                <a:moveTo>
                  <a:pt x="4914900" y="4064000"/>
                </a:moveTo>
                <a:lnTo>
                  <a:pt x="7283585" y="4064000"/>
                </a:lnTo>
                <a:lnTo>
                  <a:pt x="7283585" y="6204974"/>
                </a:lnTo>
                <a:lnTo>
                  <a:pt x="4914900" y="6204974"/>
                </a:lnTo>
                <a:close/>
                <a:moveTo>
                  <a:pt x="4914900" y="2032000"/>
                </a:moveTo>
                <a:lnTo>
                  <a:pt x="7283585" y="2032000"/>
                </a:lnTo>
                <a:lnTo>
                  <a:pt x="7283585" y="3946525"/>
                </a:lnTo>
                <a:lnTo>
                  <a:pt x="4914900" y="3946525"/>
                </a:lnTo>
                <a:close/>
                <a:moveTo>
                  <a:pt x="2457450" y="2032000"/>
                </a:moveTo>
                <a:lnTo>
                  <a:pt x="4826135" y="2032000"/>
                </a:lnTo>
                <a:lnTo>
                  <a:pt x="4826135" y="3946525"/>
                </a:lnTo>
                <a:lnTo>
                  <a:pt x="2457450" y="3946525"/>
                </a:lnTo>
                <a:close/>
                <a:moveTo>
                  <a:pt x="0" y="8552"/>
                </a:moveTo>
                <a:lnTo>
                  <a:pt x="2368685" y="8552"/>
                </a:lnTo>
                <a:lnTo>
                  <a:pt x="2368685" y="1923077"/>
                </a:lnTo>
                <a:lnTo>
                  <a:pt x="0" y="1923077"/>
                </a:lnTo>
                <a:close/>
                <a:moveTo>
                  <a:pt x="2457450" y="4276"/>
                </a:moveTo>
                <a:lnTo>
                  <a:pt x="4826135" y="4276"/>
                </a:lnTo>
                <a:lnTo>
                  <a:pt x="4826135" y="1918801"/>
                </a:lnTo>
                <a:lnTo>
                  <a:pt x="2457450" y="1918801"/>
                </a:lnTo>
                <a:close/>
                <a:moveTo>
                  <a:pt x="4914900" y="0"/>
                </a:moveTo>
                <a:lnTo>
                  <a:pt x="7283585" y="0"/>
                </a:lnTo>
                <a:lnTo>
                  <a:pt x="7283585" y="1914525"/>
                </a:lnTo>
                <a:lnTo>
                  <a:pt x="4914900" y="1914525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vert="horz" wrap="square" lIns="91440" tIns="45720" rIns="91440" bIns="45720" rtlCol="0">
            <a:no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noProof="0"/>
              <a:t>Click icon to add picture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75378D9-445B-4812-AE73-9B2CF92DCDF1}"/>
              </a:ext>
            </a:extLst>
          </p:cNvPr>
          <p:cNvSpPr/>
          <p:nvPr userDrawn="1"/>
        </p:nvSpPr>
        <p:spPr>
          <a:xfrm>
            <a:off x="6210299" y="2027725"/>
            <a:ext cx="1073287" cy="9186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569B8CC-B741-4501-A871-F6CC58941F5C}"/>
              </a:ext>
            </a:extLst>
          </p:cNvPr>
          <p:cNvSpPr/>
          <p:nvPr userDrawn="1"/>
        </p:nvSpPr>
        <p:spPr>
          <a:xfrm>
            <a:off x="8661263" y="4055448"/>
            <a:ext cx="1073287" cy="9186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8ED9C5BC-5F16-4DC8-BAA3-30A378B7F5FB}"/>
              </a:ext>
            </a:extLst>
          </p:cNvPr>
          <p:cNvCxnSpPr>
            <a:cxnSpLocks/>
          </p:cNvCxnSpPr>
          <p:nvPr userDrawn="1"/>
        </p:nvCxnSpPr>
        <p:spPr>
          <a:xfrm>
            <a:off x="3452019" y="3106075"/>
            <a:ext cx="0" cy="309470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2F0E9B02-FBE7-4B3F-833A-FCDE146B2DAD}"/>
              </a:ext>
            </a:extLst>
          </p:cNvPr>
          <p:cNvSpPr/>
          <p:nvPr userDrawn="1"/>
        </p:nvSpPr>
        <p:spPr>
          <a:xfrm>
            <a:off x="0" y="1405862"/>
            <a:ext cx="300037" cy="14652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2589608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30BCBF1-64A6-4051-BC31-B793E99731A6}"/>
              </a:ext>
            </a:extLst>
          </p:cNvPr>
          <p:cNvSpPr/>
          <p:nvPr userDrawn="1"/>
        </p:nvSpPr>
        <p:spPr>
          <a:xfrm>
            <a:off x="0" y="0"/>
            <a:ext cx="12192000" cy="6381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Picture Placeholder 6">
            <a:extLst>
              <a:ext uri="{FF2B5EF4-FFF2-40B4-BE49-F238E27FC236}">
                <a16:creationId xmlns:a16="http://schemas.microsoft.com/office/drawing/2014/main" id="{73E3AB81-FB3C-492F-8AB9-CFC37EECCEE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475" y="260350"/>
            <a:ext cx="11520488" cy="6121400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F2C4CC9-6F35-4EBF-857F-EBD298D77347}"/>
              </a:ext>
            </a:extLst>
          </p:cNvPr>
          <p:cNvSpPr/>
          <p:nvPr userDrawn="1"/>
        </p:nvSpPr>
        <p:spPr>
          <a:xfrm>
            <a:off x="1578741" y="2299953"/>
            <a:ext cx="4420009" cy="308192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1D54A23-014A-49B4-9E28-7641C8A4F0C1}"/>
              </a:ext>
            </a:extLst>
          </p:cNvPr>
          <p:cNvSpPr/>
          <p:nvPr userDrawn="1"/>
        </p:nvSpPr>
        <p:spPr>
          <a:xfrm>
            <a:off x="6184487" y="2299953"/>
            <a:ext cx="4420009" cy="308192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3A6AA5-A315-455E-B5C7-E53E3746E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7504" y="1233488"/>
            <a:ext cx="9016993" cy="761076"/>
          </a:xfrm>
        </p:spPr>
        <p:txBody>
          <a:bodyPr anchor="ctr">
            <a:noAutofit/>
          </a:bodyPr>
          <a:lstStyle>
            <a:lvl1pPr algn="ctr"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182A82-4FBE-4689-B739-692549B40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F1116B-C8B0-450D-83F6-49C4ABB22C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28091" y="2424864"/>
            <a:ext cx="4132800" cy="2833200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0534E-DE82-45F4-8E2E-DA97F16917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22820" y="2424864"/>
            <a:ext cx="4131850" cy="2832101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695873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AB4EF4F-0A84-4C50-B171-F044231527B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13E1565-5B33-4914-9800-50B8400266FF}"/>
              </a:ext>
            </a:extLst>
          </p:cNvPr>
          <p:cNvSpPr/>
          <p:nvPr userDrawn="1"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6" name="Picture Placeholder 6">
            <a:extLst>
              <a:ext uri="{FF2B5EF4-FFF2-40B4-BE49-F238E27FC236}">
                <a16:creationId xmlns:a16="http://schemas.microsoft.com/office/drawing/2014/main" id="{DE438B2E-01A6-453B-928D-97D98438168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35756" y="260350"/>
            <a:ext cx="11520488" cy="6300788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91105708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AB4EF4F-0A84-4C50-B171-F044231527B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404FC023-3732-4036-B4DA-F34DC453036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" y="1"/>
            <a:ext cx="12191999" cy="6857999"/>
          </a:xfrm>
          <a:custGeom>
            <a:avLst/>
            <a:gdLst>
              <a:gd name="connsiteX0" fmla="*/ 9194799 w 12191999"/>
              <a:gd name="connsiteY0" fmla="*/ 4114799 h 6108699"/>
              <a:gd name="connsiteX1" fmla="*/ 12191999 w 12191999"/>
              <a:gd name="connsiteY1" fmla="*/ 4114799 h 6108699"/>
              <a:gd name="connsiteX2" fmla="*/ 12191999 w 12191999"/>
              <a:gd name="connsiteY2" fmla="*/ 6108699 h 6108699"/>
              <a:gd name="connsiteX3" fmla="*/ 9194799 w 12191999"/>
              <a:gd name="connsiteY3" fmla="*/ 6108699 h 6108699"/>
              <a:gd name="connsiteX4" fmla="*/ 6129865 w 12191999"/>
              <a:gd name="connsiteY4" fmla="*/ 4114799 h 6108699"/>
              <a:gd name="connsiteX5" fmla="*/ 9127065 w 12191999"/>
              <a:gd name="connsiteY5" fmla="*/ 4114799 h 6108699"/>
              <a:gd name="connsiteX6" fmla="*/ 9127065 w 12191999"/>
              <a:gd name="connsiteY6" fmla="*/ 6108699 h 6108699"/>
              <a:gd name="connsiteX7" fmla="*/ 6129865 w 12191999"/>
              <a:gd name="connsiteY7" fmla="*/ 6108699 h 6108699"/>
              <a:gd name="connsiteX8" fmla="*/ 3064933 w 12191999"/>
              <a:gd name="connsiteY8" fmla="*/ 4114799 h 6108699"/>
              <a:gd name="connsiteX9" fmla="*/ 6062132 w 12191999"/>
              <a:gd name="connsiteY9" fmla="*/ 4114799 h 6108699"/>
              <a:gd name="connsiteX10" fmla="*/ 6062132 w 12191999"/>
              <a:gd name="connsiteY10" fmla="*/ 6108699 h 6108699"/>
              <a:gd name="connsiteX11" fmla="*/ 3064933 w 12191999"/>
              <a:gd name="connsiteY11" fmla="*/ 6108699 h 6108699"/>
              <a:gd name="connsiteX12" fmla="*/ 0 w 12191999"/>
              <a:gd name="connsiteY12" fmla="*/ 4114799 h 6108699"/>
              <a:gd name="connsiteX13" fmla="*/ 2997200 w 12191999"/>
              <a:gd name="connsiteY13" fmla="*/ 4114799 h 6108699"/>
              <a:gd name="connsiteX14" fmla="*/ 2997200 w 12191999"/>
              <a:gd name="connsiteY14" fmla="*/ 6108699 h 6108699"/>
              <a:gd name="connsiteX15" fmla="*/ 0 w 12191999"/>
              <a:gd name="connsiteY15" fmla="*/ 6108699 h 6108699"/>
              <a:gd name="connsiteX16" fmla="*/ 9194799 w 12191999"/>
              <a:gd name="connsiteY16" fmla="*/ 2057400 h 6108699"/>
              <a:gd name="connsiteX17" fmla="*/ 12191999 w 12191999"/>
              <a:gd name="connsiteY17" fmla="*/ 2057400 h 6108699"/>
              <a:gd name="connsiteX18" fmla="*/ 12191999 w 12191999"/>
              <a:gd name="connsiteY18" fmla="*/ 4051299 h 6108699"/>
              <a:gd name="connsiteX19" fmla="*/ 9194799 w 12191999"/>
              <a:gd name="connsiteY19" fmla="*/ 4051299 h 6108699"/>
              <a:gd name="connsiteX20" fmla="*/ 6129865 w 12191999"/>
              <a:gd name="connsiteY20" fmla="*/ 2057400 h 6108699"/>
              <a:gd name="connsiteX21" fmla="*/ 9127065 w 12191999"/>
              <a:gd name="connsiteY21" fmla="*/ 2057400 h 6108699"/>
              <a:gd name="connsiteX22" fmla="*/ 9127065 w 12191999"/>
              <a:gd name="connsiteY22" fmla="*/ 4051299 h 6108699"/>
              <a:gd name="connsiteX23" fmla="*/ 6129865 w 12191999"/>
              <a:gd name="connsiteY23" fmla="*/ 4051299 h 6108699"/>
              <a:gd name="connsiteX24" fmla="*/ 3064934 w 12191999"/>
              <a:gd name="connsiteY24" fmla="*/ 2057400 h 6108699"/>
              <a:gd name="connsiteX25" fmla="*/ 6062132 w 12191999"/>
              <a:gd name="connsiteY25" fmla="*/ 2057400 h 6108699"/>
              <a:gd name="connsiteX26" fmla="*/ 6062132 w 12191999"/>
              <a:gd name="connsiteY26" fmla="*/ 4051299 h 6108699"/>
              <a:gd name="connsiteX27" fmla="*/ 3064934 w 12191999"/>
              <a:gd name="connsiteY27" fmla="*/ 4051299 h 6108699"/>
              <a:gd name="connsiteX28" fmla="*/ 0 w 12191999"/>
              <a:gd name="connsiteY28" fmla="*/ 2057400 h 6108699"/>
              <a:gd name="connsiteX29" fmla="*/ 2997200 w 12191999"/>
              <a:gd name="connsiteY29" fmla="*/ 2057400 h 6108699"/>
              <a:gd name="connsiteX30" fmla="*/ 2997200 w 12191999"/>
              <a:gd name="connsiteY30" fmla="*/ 4051299 h 6108699"/>
              <a:gd name="connsiteX31" fmla="*/ 0 w 12191999"/>
              <a:gd name="connsiteY31" fmla="*/ 4051299 h 6108699"/>
              <a:gd name="connsiteX32" fmla="*/ 9194799 w 12191999"/>
              <a:gd name="connsiteY32" fmla="*/ 0 h 6108699"/>
              <a:gd name="connsiteX33" fmla="*/ 12191999 w 12191999"/>
              <a:gd name="connsiteY33" fmla="*/ 0 h 6108699"/>
              <a:gd name="connsiteX34" fmla="*/ 12191999 w 12191999"/>
              <a:gd name="connsiteY34" fmla="*/ 1993900 h 6108699"/>
              <a:gd name="connsiteX35" fmla="*/ 9194799 w 12191999"/>
              <a:gd name="connsiteY35" fmla="*/ 1993900 h 6108699"/>
              <a:gd name="connsiteX36" fmla="*/ 6129865 w 12191999"/>
              <a:gd name="connsiteY36" fmla="*/ 0 h 6108699"/>
              <a:gd name="connsiteX37" fmla="*/ 9127065 w 12191999"/>
              <a:gd name="connsiteY37" fmla="*/ 0 h 6108699"/>
              <a:gd name="connsiteX38" fmla="*/ 9127065 w 12191999"/>
              <a:gd name="connsiteY38" fmla="*/ 1993900 h 6108699"/>
              <a:gd name="connsiteX39" fmla="*/ 6129865 w 12191999"/>
              <a:gd name="connsiteY39" fmla="*/ 1993900 h 6108699"/>
              <a:gd name="connsiteX40" fmla="*/ 3064934 w 12191999"/>
              <a:gd name="connsiteY40" fmla="*/ 0 h 6108699"/>
              <a:gd name="connsiteX41" fmla="*/ 6062132 w 12191999"/>
              <a:gd name="connsiteY41" fmla="*/ 0 h 6108699"/>
              <a:gd name="connsiteX42" fmla="*/ 6062132 w 12191999"/>
              <a:gd name="connsiteY42" fmla="*/ 1993900 h 6108699"/>
              <a:gd name="connsiteX43" fmla="*/ 3064934 w 12191999"/>
              <a:gd name="connsiteY43" fmla="*/ 1993900 h 6108699"/>
              <a:gd name="connsiteX44" fmla="*/ 1 w 12191999"/>
              <a:gd name="connsiteY44" fmla="*/ 0 h 6108699"/>
              <a:gd name="connsiteX45" fmla="*/ 2997201 w 12191999"/>
              <a:gd name="connsiteY45" fmla="*/ 0 h 6108699"/>
              <a:gd name="connsiteX46" fmla="*/ 2997201 w 12191999"/>
              <a:gd name="connsiteY46" fmla="*/ 1993900 h 6108699"/>
              <a:gd name="connsiteX47" fmla="*/ 1 w 12191999"/>
              <a:gd name="connsiteY47" fmla="*/ 1993900 h 6108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2191999" h="6108699">
                <a:moveTo>
                  <a:pt x="9194799" y="4114799"/>
                </a:moveTo>
                <a:lnTo>
                  <a:pt x="12191999" y="4114799"/>
                </a:lnTo>
                <a:lnTo>
                  <a:pt x="12191999" y="6108699"/>
                </a:lnTo>
                <a:lnTo>
                  <a:pt x="9194799" y="6108699"/>
                </a:lnTo>
                <a:close/>
                <a:moveTo>
                  <a:pt x="6129865" y="4114799"/>
                </a:moveTo>
                <a:lnTo>
                  <a:pt x="9127065" y="4114799"/>
                </a:lnTo>
                <a:lnTo>
                  <a:pt x="9127065" y="6108699"/>
                </a:lnTo>
                <a:lnTo>
                  <a:pt x="6129865" y="6108699"/>
                </a:lnTo>
                <a:close/>
                <a:moveTo>
                  <a:pt x="3064933" y="4114799"/>
                </a:moveTo>
                <a:lnTo>
                  <a:pt x="6062132" y="4114799"/>
                </a:lnTo>
                <a:lnTo>
                  <a:pt x="6062132" y="6108699"/>
                </a:lnTo>
                <a:lnTo>
                  <a:pt x="3064933" y="6108699"/>
                </a:lnTo>
                <a:close/>
                <a:moveTo>
                  <a:pt x="0" y="4114799"/>
                </a:moveTo>
                <a:lnTo>
                  <a:pt x="2997200" y="4114799"/>
                </a:lnTo>
                <a:lnTo>
                  <a:pt x="2997200" y="6108699"/>
                </a:lnTo>
                <a:lnTo>
                  <a:pt x="0" y="6108699"/>
                </a:lnTo>
                <a:close/>
                <a:moveTo>
                  <a:pt x="9194799" y="2057400"/>
                </a:moveTo>
                <a:lnTo>
                  <a:pt x="12191999" y="2057400"/>
                </a:lnTo>
                <a:lnTo>
                  <a:pt x="12191999" y="4051299"/>
                </a:lnTo>
                <a:lnTo>
                  <a:pt x="9194799" y="4051299"/>
                </a:lnTo>
                <a:close/>
                <a:moveTo>
                  <a:pt x="6129865" y="2057400"/>
                </a:moveTo>
                <a:lnTo>
                  <a:pt x="9127065" y="2057400"/>
                </a:lnTo>
                <a:lnTo>
                  <a:pt x="9127065" y="4051299"/>
                </a:lnTo>
                <a:lnTo>
                  <a:pt x="6129865" y="4051299"/>
                </a:lnTo>
                <a:close/>
                <a:moveTo>
                  <a:pt x="3064934" y="2057400"/>
                </a:moveTo>
                <a:lnTo>
                  <a:pt x="6062132" y="2057400"/>
                </a:lnTo>
                <a:lnTo>
                  <a:pt x="6062132" y="4051299"/>
                </a:lnTo>
                <a:lnTo>
                  <a:pt x="3064934" y="4051299"/>
                </a:lnTo>
                <a:close/>
                <a:moveTo>
                  <a:pt x="0" y="2057400"/>
                </a:moveTo>
                <a:lnTo>
                  <a:pt x="2997200" y="2057400"/>
                </a:lnTo>
                <a:lnTo>
                  <a:pt x="2997200" y="4051299"/>
                </a:lnTo>
                <a:lnTo>
                  <a:pt x="0" y="4051299"/>
                </a:lnTo>
                <a:close/>
                <a:moveTo>
                  <a:pt x="9194799" y="0"/>
                </a:moveTo>
                <a:lnTo>
                  <a:pt x="12191999" y="0"/>
                </a:lnTo>
                <a:lnTo>
                  <a:pt x="12191999" y="1993900"/>
                </a:lnTo>
                <a:lnTo>
                  <a:pt x="9194799" y="1993900"/>
                </a:lnTo>
                <a:close/>
                <a:moveTo>
                  <a:pt x="6129865" y="0"/>
                </a:moveTo>
                <a:lnTo>
                  <a:pt x="9127065" y="0"/>
                </a:lnTo>
                <a:lnTo>
                  <a:pt x="9127065" y="1993900"/>
                </a:lnTo>
                <a:lnTo>
                  <a:pt x="6129865" y="1993900"/>
                </a:lnTo>
                <a:close/>
                <a:moveTo>
                  <a:pt x="3064934" y="0"/>
                </a:moveTo>
                <a:lnTo>
                  <a:pt x="6062132" y="0"/>
                </a:lnTo>
                <a:lnTo>
                  <a:pt x="6062132" y="1993900"/>
                </a:lnTo>
                <a:lnTo>
                  <a:pt x="3064934" y="1993900"/>
                </a:lnTo>
                <a:close/>
                <a:moveTo>
                  <a:pt x="1" y="0"/>
                </a:moveTo>
                <a:lnTo>
                  <a:pt x="2997201" y="0"/>
                </a:lnTo>
                <a:lnTo>
                  <a:pt x="2997201" y="1993900"/>
                </a:lnTo>
                <a:lnTo>
                  <a:pt x="1" y="19939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vert="horz" wrap="square" lIns="91440" tIns="45720" rIns="91440" bIns="45720" rtlCol="0">
            <a:no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422160925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AB4EF4F-0A84-4C50-B171-F044231527B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Picture Placeholder 6">
            <a:extLst>
              <a:ext uri="{FF2B5EF4-FFF2-40B4-BE49-F238E27FC236}">
                <a16:creationId xmlns:a16="http://schemas.microsoft.com/office/drawing/2014/main" id="{18957288-25D1-4D25-BECD-5A2E6A88818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475" y="260350"/>
            <a:ext cx="4492625" cy="6300788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5" name="Picture Placeholder 6">
            <a:extLst>
              <a:ext uri="{FF2B5EF4-FFF2-40B4-BE49-F238E27FC236}">
                <a16:creationId xmlns:a16="http://schemas.microsoft.com/office/drawing/2014/main" id="{D9C7DFC2-3A77-4761-A9AF-98963C5CCA0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981575" y="260350"/>
            <a:ext cx="2740025" cy="6300788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6" name="Picture Placeholder 6">
            <a:extLst>
              <a:ext uri="{FF2B5EF4-FFF2-40B4-BE49-F238E27FC236}">
                <a16:creationId xmlns:a16="http://schemas.microsoft.com/office/drawing/2014/main" id="{3F6FD22A-5FDA-45EC-BE49-3C0E30A397B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839076" y="260350"/>
            <a:ext cx="4052888" cy="3803650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B64BDA74-9644-41EB-984D-939D27B60F3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839076" y="4165600"/>
            <a:ext cx="4052888" cy="2395538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41144738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AB4EF4F-0A84-4C50-B171-F044231527B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4" name="Picture Placeholder 6">
            <a:extLst>
              <a:ext uri="{FF2B5EF4-FFF2-40B4-BE49-F238E27FC236}">
                <a16:creationId xmlns:a16="http://schemas.microsoft.com/office/drawing/2014/main" id="{18957288-25D1-4D25-BECD-5A2E6A88818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1233488"/>
            <a:ext cx="12192001" cy="4391024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noProof="0"/>
              <a:t>Click icon to add picture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18F30468-CC2E-4430-88DD-81D548B988FA}"/>
              </a:ext>
            </a:extLst>
          </p:cNvPr>
          <p:cNvGrpSpPr/>
          <p:nvPr userDrawn="1"/>
        </p:nvGrpSpPr>
        <p:grpSpPr>
          <a:xfrm>
            <a:off x="371474" y="260350"/>
            <a:ext cx="644525" cy="973138"/>
            <a:chOff x="371475" y="671713"/>
            <a:chExt cx="496540" cy="836738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F6F92E0-2218-46A5-A183-84468D9B72A2}"/>
                </a:ext>
              </a:extLst>
            </p:cNvPr>
            <p:cNvSpPr/>
            <p:nvPr userDrawn="1"/>
          </p:nvSpPr>
          <p:spPr>
            <a:xfrm>
              <a:off x="371475" y="1011911"/>
              <a:ext cx="496540" cy="49654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9B476586-864B-4C72-91AF-8CF8796C6DE8}"/>
                </a:ext>
              </a:extLst>
            </p:cNvPr>
            <p:cNvSpPr/>
            <p:nvPr userDrawn="1"/>
          </p:nvSpPr>
          <p:spPr>
            <a:xfrm>
              <a:off x="620587" y="671713"/>
              <a:ext cx="247428" cy="24742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/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38B3D026-83A3-4D78-8B11-A20A6F47170C}"/>
              </a:ext>
            </a:extLst>
          </p:cNvPr>
          <p:cNvSpPr/>
          <p:nvPr userDrawn="1"/>
        </p:nvSpPr>
        <p:spPr>
          <a:xfrm>
            <a:off x="10795001" y="5642462"/>
            <a:ext cx="1397000" cy="12155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35995602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AB4EF4F-0A84-4C50-B171-F044231527B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171FC10-F7C3-4841-A705-B83FDE093009}"/>
              </a:ext>
            </a:extLst>
          </p:cNvPr>
          <p:cNvSpPr/>
          <p:nvPr userDrawn="1"/>
        </p:nvSpPr>
        <p:spPr>
          <a:xfrm>
            <a:off x="9398000" y="0"/>
            <a:ext cx="2793999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4" name="Picture Placeholder 6">
            <a:extLst>
              <a:ext uri="{FF2B5EF4-FFF2-40B4-BE49-F238E27FC236}">
                <a16:creationId xmlns:a16="http://schemas.microsoft.com/office/drawing/2014/main" id="{18957288-25D1-4D25-BECD-5A2E6A88818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260350"/>
            <a:ext cx="11891963" cy="6300788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03508598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BA5B3-8B1C-4C1C-B4EB-C9A8AC24A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7" cy="75564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54C622-8EF1-4AE4-AB25-19D71A5C5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6">
            <a:extLst>
              <a:ext uri="{FF2B5EF4-FFF2-40B4-BE49-F238E27FC236}">
                <a16:creationId xmlns:a16="http://schemas.microsoft.com/office/drawing/2014/main" id="{39EF0319-0CF7-4AB8-BE69-FEE9B6C298F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475" y="1233488"/>
            <a:ext cx="2466000" cy="4967287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2FAA6CD-8686-4F0E-9F34-3D74AC34027E}"/>
              </a:ext>
            </a:extLst>
          </p:cNvPr>
          <p:cNvSpPr/>
          <p:nvPr userDrawn="1"/>
        </p:nvSpPr>
        <p:spPr>
          <a:xfrm>
            <a:off x="2892285" y="1233488"/>
            <a:ext cx="3210339" cy="12715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A658D4-2F70-44A3-A7C3-BF6A1D7BE2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04445" y="1330963"/>
            <a:ext cx="2986019" cy="1076636"/>
          </a:xfrm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35AFBAA-25FF-494A-937E-3DFC5F737803}"/>
              </a:ext>
            </a:extLst>
          </p:cNvPr>
          <p:cNvSpPr/>
          <p:nvPr userDrawn="1"/>
        </p:nvSpPr>
        <p:spPr>
          <a:xfrm>
            <a:off x="2892284" y="2542916"/>
            <a:ext cx="3210339" cy="365785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F57B0C-62A3-4053-936D-9841C7D76D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004445" y="2623930"/>
            <a:ext cx="2986019" cy="344888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Picture Placeholder 6">
            <a:extLst>
              <a:ext uri="{FF2B5EF4-FFF2-40B4-BE49-F238E27FC236}">
                <a16:creationId xmlns:a16="http://schemas.microsoft.com/office/drawing/2014/main" id="{F36B08A9-4F2C-4D72-A755-CBF0DAD5A4F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151738" y="1233487"/>
            <a:ext cx="2464907" cy="4967287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CD8F79B-BFE6-4B3E-8853-5C61FDFF46D9}"/>
              </a:ext>
            </a:extLst>
          </p:cNvPr>
          <p:cNvSpPr/>
          <p:nvPr userDrawn="1"/>
        </p:nvSpPr>
        <p:spPr>
          <a:xfrm>
            <a:off x="8673131" y="1233488"/>
            <a:ext cx="3210339" cy="12715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3B3569E-E4EC-433C-AFDA-E50961675D8F}"/>
              </a:ext>
            </a:extLst>
          </p:cNvPr>
          <p:cNvSpPr/>
          <p:nvPr userDrawn="1"/>
        </p:nvSpPr>
        <p:spPr>
          <a:xfrm>
            <a:off x="8673130" y="2542916"/>
            <a:ext cx="3210339" cy="365785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2A6524-3EAC-4E27-BF8E-8F87E480F9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8786099" y="1333189"/>
            <a:ext cx="2984400" cy="1074410"/>
          </a:xfrm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FB94EC-1786-4ACB-B9A8-28216C7AB6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8786099" y="2623930"/>
            <a:ext cx="2984400" cy="344888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961887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BA5B3-8B1C-4C1C-B4EB-C9A8AC24A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7" cy="75564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54C622-8EF1-4AE4-AB25-19D71A5C5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6">
            <a:extLst>
              <a:ext uri="{FF2B5EF4-FFF2-40B4-BE49-F238E27FC236}">
                <a16:creationId xmlns:a16="http://schemas.microsoft.com/office/drawing/2014/main" id="{39EF0319-0CF7-4AB8-BE69-FEE9B6C298F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063827" y="1233488"/>
            <a:ext cx="4828135" cy="4967287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2FAA6CD-8686-4F0E-9F34-3D74AC34027E}"/>
              </a:ext>
            </a:extLst>
          </p:cNvPr>
          <p:cNvSpPr/>
          <p:nvPr userDrawn="1"/>
        </p:nvSpPr>
        <p:spPr>
          <a:xfrm>
            <a:off x="371476" y="1233488"/>
            <a:ext cx="3210339" cy="12715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A658D4-2F70-44A3-A7C3-BF6A1D7BE2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3636" y="1330963"/>
            <a:ext cx="2986019" cy="1076636"/>
          </a:xfrm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35AFBAA-25FF-494A-937E-3DFC5F737803}"/>
              </a:ext>
            </a:extLst>
          </p:cNvPr>
          <p:cNvSpPr/>
          <p:nvPr userDrawn="1"/>
        </p:nvSpPr>
        <p:spPr>
          <a:xfrm>
            <a:off x="371475" y="2542916"/>
            <a:ext cx="3210339" cy="365785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F57B0C-62A3-4053-936D-9841C7D76D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3636" y="2623930"/>
            <a:ext cx="2986019" cy="344888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CD8F79B-BFE6-4B3E-8853-5C61FDFF46D9}"/>
              </a:ext>
            </a:extLst>
          </p:cNvPr>
          <p:cNvSpPr/>
          <p:nvPr userDrawn="1"/>
        </p:nvSpPr>
        <p:spPr>
          <a:xfrm>
            <a:off x="3717652" y="1233488"/>
            <a:ext cx="3210339" cy="12715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3B3569E-E4EC-433C-AFDA-E50961675D8F}"/>
              </a:ext>
            </a:extLst>
          </p:cNvPr>
          <p:cNvSpPr/>
          <p:nvPr userDrawn="1"/>
        </p:nvSpPr>
        <p:spPr>
          <a:xfrm>
            <a:off x="3717651" y="2542916"/>
            <a:ext cx="3210339" cy="365785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2A6524-3EAC-4E27-BF8E-8F87E480F9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830620" y="1333189"/>
            <a:ext cx="2984400" cy="1074410"/>
          </a:xfrm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FB94EC-1786-4ACB-B9A8-28216C7AB6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830620" y="2623930"/>
            <a:ext cx="2984400" cy="344888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58851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6607FB0-0FB2-41FD-B334-74C7B05B8CE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D02598E-521E-41CD-B068-134834CFF4F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7999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8B51C6-9166-4F67-995A-396809E653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36610" y="1779589"/>
            <a:ext cx="5318781" cy="2182811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51C9A4-8764-4CB3-AC26-C957C0E84B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36610" y="4079083"/>
            <a:ext cx="5318781" cy="976311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85504433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BA5B3-8B1C-4C1C-B4EB-C9A8AC24A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7" cy="75564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54C622-8EF1-4AE4-AB25-19D71A5C5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6">
            <a:extLst>
              <a:ext uri="{FF2B5EF4-FFF2-40B4-BE49-F238E27FC236}">
                <a16:creationId xmlns:a16="http://schemas.microsoft.com/office/drawing/2014/main" id="{39EF0319-0CF7-4AB8-BE69-FEE9B6C298F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475" y="1233488"/>
            <a:ext cx="11520487" cy="4967287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2A6524-3EAC-4E27-BF8E-8F87E480F9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61798" y="2910543"/>
            <a:ext cx="5058000" cy="518457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FB94EC-1786-4ACB-B9A8-28216C7AB6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61798" y="3523420"/>
            <a:ext cx="5058000" cy="2181641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100">
                <a:solidFill>
                  <a:schemeClr val="bg1"/>
                </a:solidFill>
              </a:defRPr>
            </a:lvl4pPr>
            <a:lvl5pPr>
              <a:defRPr sz="11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A658D4-2F70-44A3-A7C3-BF6A1D7BE2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142" y="2910543"/>
            <a:ext cx="5058397" cy="518457"/>
          </a:xfrm>
        </p:spPr>
        <p:txBody>
          <a:bodyPr anchor="ctr"/>
          <a:lstStyle>
            <a:lvl1pPr marL="0" indent="0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F57B0C-62A3-4053-936D-9841C7D76D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5142" y="3523420"/>
            <a:ext cx="5058397" cy="2181641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100">
                <a:solidFill>
                  <a:schemeClr val="bg1"/>
                </a:solidFill>
              </a:defRPr>
            </a:lvl4pPr>
            <a:lvl5pPr>
              <a:defRPr sz="11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8641947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BA5B3-8B1C-4C1C-B4EB-C9A8AC24A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7" cy="755649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54C622-8EF1-4AE4-AB25-19D71A5C5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2A6524-3EAC-4E27-BF8E-8F87E480F9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61797" y="3634443"/>
            <a:ext cx="5630165" cy="518457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FB94EC-1786-4ACB-B9A8-28216C7AB6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61797" y="4247320"/>
            <a:ext cx="5630165" cy="1953455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A658D4-2F70-44A3-A7C3-BF6A1D7BE2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1476" y="3634443"/>
            <a:ext cx="5582064" cy="518457"/>
          </a:xfrm>
        </p:spPr>
        <p:txBody>
          <a:bodyPr anchor="ctr"/>
          <a:lstStyle>
            <a:lvl1pPr marL="0" indent="0">
              <a:buNone/>
              <a:defRPr sz="20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F57B0C-62A3-4053-936D-9841C7D76D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71476" y="4247320"/>
            <a:ext cx="5582064" cy="1953455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Picture Placeholder 6">
            <a:extLst>
              <a:ext uri="{FF2B5EF4-FFF2-40B4-BE49-F238E27FC236}">
                <a16:creationId xmlns:a16="http://schemas.microsoft.com/office/drawing/2014/main" id="{16CD8AAD-701B-4F23-AB47-6FC68078713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476" y="1593851"/>
            <a:ext cx="5582064" cy="1929569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16" name="Picture Placeholder 6">
            <a:extLst>
              <a:ext uri="{FF2B5EF4-FFF2-40B4-BE49-F238E27FC236}">
                <a16:creationId xmlns:a16="http://schemas.microsoft.com/office/drawing/2014/main" id="{2B9551A7-E41A-4D0E-925B-71270CA0F33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81738" y="1593850"/>
            <a:ext cx="5582064" cy="1929569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81542488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990C1024-E4C7-44C6-ADC4-870B3D482C3F}"/>
              </a:ext>
            </a:extLst>
          </p:cNvPr>
          <p:cNvSpPr/>
          <p:nvPr userDrawn="1"/>
        </p:nvSpPr>
        <p:spPr>
          <a:xfrm>
            <a:off x="6441279" y="3761720"/>
            <a:ext cx="5446800" cy="240095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DB43705-0B3F-4F77-A8BB-08EC09D36A56}"/>
              </a:ext>
            </a:extLst>
          </p:cNvPr>
          <p:cNvSpPr/>
          <p:nvPr userDrawn="1"/>
        </p:nvSpPr>
        <p:spPr>
          <a:xfrm>
            <a:off x="371474" y="1271588"/>
            <a:ext cx="5445125" cy="240095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2BA5B3-8B1C-4C1C-B4EB-C9A8AC24A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7" cy="755649"/>
          </a:xfrm>
        </p:spPr>
        <p:txBody>
          <a:bodyPr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54C622-8EF1-4AE4-AB25-19D71A5C5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2A6524-3EAC-4E27-BF8E-8F87E480F9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10169" y="3956706"/>
            <a:ext cx="5109021" cy="518457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FB94EC-1786-4ACB-B9A8-28216C7AB6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610169" y="4569583"/>
            <a:ext cx="5109021" cy="1412117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100">
                <a:solidFill>
                  <a:schemeClr val="bg1"/>
                </a:solidFill>
              </a:defRPr>
            </a:lvl4pPr>
            <a:lvl5pPr>
              <a:defRPr sz="11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A658D4-2F70-44A3-A7C3-BF6A1D7BE2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836" y="1462743"/>
            <a:ext cx="5108400" cy="518457"/>
          </a:xfrm>
        </p:spPr>
        <p:txBody>
          <a:bodyPr anchor="ctr"/>
          <a:lstStyle>
            <a:lvl1pPr marL="0" indent="0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F57B0C-62A3-4053-936D-9841C7D76D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9836" y="2075621"/>
            <a:ext cx="5108400" cy="1391480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100">
                <a:solidFill>
                  <a:schemeClr val="bg1"/>
                </a:solidFill>
              </a:defRPr>
            </a:lvl4pPr>
            <a:lvl5pPr>
              <a:defRPr sz="11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Picture Placeholder 6">
            <a:extLst>
              <a:ext uri="{FF2B5EF4-FFF2-40B4-BE49-F238E27FC236}">
                <a16:creationId xmlns:a16="http://schemas.microsoft.com/office/drawing/2014/main" id="{9DFBCB44-5019-402B-BEC3-12F7F5526F0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880101" y="1271588"/>
            <a:ext cx="6012000" cy="2400955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18" name="Picture Placeholder 6">
            <a:extLst>
              <a:ext uri="{FF2B5EF4-FFF2-40B4-BE49-F238E27FC236}">
                <a16:creationId xmlns:a16="http://schemas.microsoft.com/office/drawing/2014/main" id="{8CD826C9-080C-4638-B261-376BD8B3162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71475" y="3758268"/>
            <a:ext cx="6011800" cy="2400955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56549031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B3C88-F13B-4B5F-920D-B4EFFAA59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5460C4-49C1-4270-BC58-5EEBC7761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/>
          </a:p>
        </p:txBody>
      </p:sp>
      <p:sp>
        <p:nvSpPr>
          <p:cNvPr id="4" name="Picture Placeholder 6">
            <a:extLst>
              <a:ext uri="{FF2B5EF4-FFF2-40B4-BE49-F238E27FC236}">
                <a16:creationId xmlns:a16="http://schemas.microsoft.com/office/drawing/2014/main" id="{7E138685-E3C5-48A4-8460-3BEDDDEDA6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475" y="1233488"/>
            <a:ext cx="5572125" cy="3973512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6" name="Picture Placeholder 6">
            <a:extLst>
              <a:ext uri="{FF2B5EF4-FFF2-40B4-BE49-F238E27FC236}">
                <a16:creationId xmlns:a16="http://schemas.microsoft.com/office/drawing/2014/main" id="{B6811C8C-D1DA-4EE5-888B-A30D6285BA5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19837" y="2227263"/>
            <a:ext cx="5572125" cy="3973512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5661614-E5E5-43DF-A12A-7BE84E58EE3B}"/>
              </a:ext>
            </a:extLst>
          </p:cNvPr>
          <p:cNvSpPr/>
          <p:nvPr userDrawn="1"/>
        </p:nvSpPr>
        <p:spPr>
          <a:xfrm>
            <a:off x="371475" y="5271760"/>
            <a:ext cx="5572125" cy="92901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61B260-71A2-402A-A38D-FE2C484B7F99}"/>
              </a:ext>
            </a:extLst>
          </p:cNvPr>
          <p:cNvSpPr/>
          <p:nvPr userDrawn="1"/>
        </p:nvSpPr>
        <p:spPr>
          <a:xfrm>
            <a:off x="6319836" y="1233488"/>
            <a:ext cx="5572125" cy="92901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B15B70BB-4776-4914-92C9-092579FD6EB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34987" y="5380667"/>
            <a:ext cx="5245100" cy="711200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/>
              <a:t>Add your text here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58899736-796A-4B23-9534-D8784DD9A23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483348" y="1342395"/>
            <a:ext cx="5245100" cy="711200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/>
              <a:t>Add your text here</a:t>
            </a:r>
          </a:p>
        </p:txBody>
      </p:sp>
    </p:spTree>
    <p:extLst>
      <p:ext uri="{BB962C8B-B14F-4D97-AF65-F5344CB8AC3E}">
        <p14:creationId xmlns:p14="http://schemas.microsoft.com/office/powerpoint/2010/main" val="287864174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565E0AE-C9AC-4E26-B4A4-DDEE620D897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B15B70BB-4776-4914-92C9-092579FD6EB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47699" y="4517395"/>
            <a:ext cx="5372096" cy="711200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/>
              <a:t>Add your text here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58899736-796A-4B23-9534-D8784DD9A23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54749" y="1642105"/>
            <a:ext cx="5372096" cy="711200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/>
              <a:t>Add your text here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F023CF6-0A85-4867-A5CF-F75DDBC4C20A}"/>
              </a:ext>
            </a:extLst>
          </p:cNvPr>
          <p:cNvSpPr/>
          <p:nvPr userDrawn="1"/>
        </p:nvSpPr>
        <p:spPr>
          <a:xfrm>
            <a:off x="0" y="0"/>
            <a:ext cx="1854199" cy="1752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F9F3577-4130-4F32-9302-DA8838D30560}"/>
              </a:ext>
            </a:extLst>
          </p:cNvPr>
          <p:cNvSpPr/>
          <p:nvPr userDrawn="1"/>
        </p:nvSpPr>
        <p:spPr>
          <a:xfrm>
            <a:off x="10337800" y="5122548"/>
            <a:ext cx="1854199" cy="1752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Picture Placeholder 6">
            <a:extLst>
              <a:ext uri="{FF2B5EF4-FFF2-40B4-BE49-F238E27FC236}">
                <a16:creationId xmlns:a16="http://schemas.microsoft.com/office/drawing/2014/main" id="{7E138685-E3C5-48A4-8460-3BEDDDEDA6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7699" y="571500"/>
            <a:ext cx="5372097" cy="3839847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6" name="Picture Placeholder 6">
            <a:extLst>
              <a:ext uri="{FF2B5EF4-FFF2-40B4-BE49-F238E27FC236}">
                <a16:creationId xmlns:a16="http://schemas.microsoft.com/office/drawing/2014/main" id="{B6811C8C-D1DA-4EE5-888B-A30D6285BA5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54748" y="2429505"/>
            <a:ext cx="5372097" cy="3856995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68186982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565E0AE-C9AC-4E26-B4A4-DDEE620D897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F023CF6-0A85-4867-A5CF-F75DDBC4C20A}"/>
              </a:ext>
            </a:extLst>
          </p:cNvPr>
          <p:cNvSpPr/>
          <p:nvPr userDrawn="1"/>
        </p:nvSpPr>
        <p:spPr>
          <a:xfrm>
            <a:off x="0" y="1932303"/>
            <a:ext cx="12192000" cy="291719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4" name="Picture Placeholder 6">
            <a:extLst>
              <a:ext uri="{FF2B5EF4-FFF2-40B4-BE49-F238E27FC236}">
                <a16:creationId xmlns:a16="http://schemas.microsoft.com/office/drawing/2014/main" id="{7E138685-E3C5-48A4-8460-3BEDDDEDA6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7699" y="1470977"/>
            <a:ext cx="5372097" cy="3839847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noProof="0"/>
              <a:t>Click icon to add picture</a:t>
            </a:r>
          </a:p>
        </p:txBody>
      </p:sp>
      <p:sp>
        <p:nvSpPr>
          <p:cNvPr id="6" name="Picture Placeholder 6">
            <a:extLst>
              <a:ext uri="{FF2B5EF4-FFF2-40B4-BE49-F238E27FC236}">
                <a16:creationId xmlns:a16="http://schemas.microsoft.com/office/drawing/2014/main" id="{B6811C8C-D1DA-4EE5-888B-A30D6285BA5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54748" y="1462403"/>
            <a:ext cx="5372097" cy="3856995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noProof="0"/>
              <a:t>Click icon to add picture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B15B70BB-4776-4914-92C9-092579FD6EB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47699" y="5451475"/>
            <a:ext cx="5372096" cy="711200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noProof="0"/>
              <a:t>Add your text here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58899736-796A-4B23-9534-D8784DD9A23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54748" y="591502"/>
            <a:ext cx="5372096" cy="711200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noProof="0"/>
              <a:t>Add your text here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F4B4D45-80E3-42F8-B437-4182608210C3}"/>
              </a:ext>
            </a:extLst>
          </p:cNvPr>
          <p:cNvGrpSpPr/>
          <p:nvPr userDrawn="1"/>
        </p:nvGrpSpPr>
        <p:grpSpPr>
          <a:xfrm>
            <a:off x="5387974" y="422433"/>
            <a:ext cx="644525" cy="973138"/>
            <a:chOff x="371475" y="671713"/>
            <a:chExt cx="496540" cy="836738"/>
          </a:xfrm>
          <a:solidFill>
            <a:schemeClr val="accent6"/>
          </a:solidFill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D670E361-AF23-4722-9250-CCF26B3C5884}"/>
                </a:ext>
              </a:extLst>
            </p:cNvPr>
            <p:cNvSpPr/>
            <p:nvPr userDrawn="1"/>
          </p:nvSpPr>
          <p:spPr>
            <a:xfrm>
              <a:off x="371475" y="1011911"/>
              <a:ext cx="496540" cy="49654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BDE16CED-9FCD-4407-99EF-FFBE689DA9F1}"/>
                </a:ext>
              </a:extLst>
            </p:cNvPr>
            <p:cNvSpPr/>
            <p:nvPr userDrawn="1"/>
          </p:nvSpPr>
          <p:spPr>
            <a:xfrm>
              <a:off x="620587" y="671713"/>
              <a:ext cx="247428" cy="24742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FA147081-5AFB-463F-B27C-7A0C4CA0573B}"/>
              </a:ext>
            </a:extLst>
          </p:cNvPr>
          <p:cNvGrpSpPr/>
          <p:nvPr userDrawn="1"/>
        </p:nvGrpSpPr>
        <p:grpSpPr>
          <a:xfrm flipH="1">
            <a:off x="6248401" y="5451475"/>
            <a:ext cx="644525" cy="973138"/>
            <a:chOff x="371475" y="671713"/>
            <a:chExt cx="496540" cy="836738"/>
          </a:xfrm>
          <a:solidFill>
            <a:schemeClr val="accent6"/>
          </a:solidFill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AE24567E-B0AE-4E55-A5FB-3019A9598162}"/>
                </a:ext>
              </a:extLst>
            </p:cNvPr>
            <p:cNvSpPr/>
            <p:nvPr userDrawn="1"/>
          </p:nvSpPr>
          <p:spPr>
            <a:xfrm>
              <a:off x="371475" y="1011911"/>
              <a:ext cx="496540" cy="49654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4918E6C0-B582-4943-9462-FE9740846585}"/>
                </a:ext>
              </a:extLst>
            </p:cNvPr>
            <p:cNvSpPr/>
            <p:nvPr userDrawn="1"/>
          </p:nvSpPr>
          <p:spPr>
            <a:xfrm>
              <a:off x="620587" y="671713"/>
              <a:ext cx="247428" cy="24742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/>
            </a:p>
          </p:txBody>
        </p:sp>
      </p:grpSp>
    </p:spTree>
    <p:extLst>
      <p:ext uri="{BB962C8B-B14F-4D97-AF65-F5344CB8AC3E}">
        <p14:creationId xmlns:p14="http://schemas.microsoft.com/office/powerpoint/2010/main" val="49338826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565E0AE-C9AC-4E26-B4A4-DDEE620D897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Picture Placeholder 6">
            <a:extLst>
              <a:ext uri="{FF2B5EF4-FFF2-40B4-BE49-F238E27FC236}">
                <a16:creationId xmlns:a16="http://schemas.microsoft.com/office/drawing/2014/main" id="{7E138685-E3C5-48A4-8460-3BEDDDEDA6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019200" cy="6858000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6" name="Picture Placeholder 6">
            <a:extLst>
              <a:ext uri="{FF2B5EF4-FFF2-40B4-BE49-F238E27FC236}">
                <a16:creationId xmlns:a16="http://schemas.microsoft.com/office/drawing/2014/main" id="{B6811C8C-D1DA-4EE5-888B-A30D6285BA5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172201" y="0"/>
            <a:ext cx="6019799" cy="6858000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B15B70BB-4776-4914-92C9-092579FD6EB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25351" y="5008563"/>
            <a:ext cx="4910400" cy="711200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/>
              <a:t>Add your text here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58899736-796A-4B23-9534-D8784DD9A23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635593" y="5008563"/>
            <a:ext cx="4908708" cy="711200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/>
              <a:t>Add your text here</a:t>
            </a:r>
          </a:p>
        </p:txBody>
      </p:sp>
    </p:spTree>
    <p:extLst>
      <p:ext uri="{BB962C8B-B14F-4D97-AF65-F5344CB8AC3E}">
        <p14:creationId xmlns:p14="http://schemas.microsoft.com/office/powerpoint/2010/main" val="330373224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565E0AE-C9AC-4E26-B4A4-DDEE620D897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F023CF6-0A85-4867-A5CF-F75DDBC4C20A}"/>
              </a:ext>
            </a:extLst>
          </p:cNvPr>
          <p:cNvSpPr/>
          <p:nvPr userDrawn="1"/>
        </p:nvSpPr>
        <p:spPr>
          <a:xfrm>
            <a:off x="0" y="0"/>
            <a:ext cx="5372096" cy="685799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Picture Placeholder 6">
            <a:extLst>
              <a:ext uri="{FF2B5EF4-FFF2-40B4-BE49-F238E27FC236}">
                <a16:creationId xmlns:a16="http://schemas.microsoft.com/office/drawing/2014/main" id="{7E138685-E3C5-48A4-8460-3BEDDDEDA6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475" y="260350"/>
            <a:ext cx="5618153" cy="6300787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7E2F46B-C34E-40D3-9D43-BBA43EDFC924}"/>
              </a:ext>
            </a:extLst>
          </p:cNvPr>
          <p:cNvSpPr/>
          <p:nvPr userDrawn="1"/>
        </p:nvSpPr>
        <p:spPr>
          <a:xfrm>
            <a:off x="6819906" y="-18257"/>
            <a:ext cx="5372096" cy="685799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icture Placeholder 6">
            <a:extLst>
              <a:ext uri="{FF2B5EF4-FFF2-40B4-BE49-F238E27FC236}">
                <a16:creationId xmlns:a16="http://schemas.microsoft.com/office/drawing/2014/main" id="{B6811C8C-D1DA-4EE5-888B-A30D6285BA5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80147" y="260350"/>
            <a:ext cx="5619600" cy="6300787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B15B70BB-4776-4914-92C9-092579FD6EB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25351" y="5008563"/>
            <a:ext cx="4910400" cy="711200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/>
              <a:t>Add your text here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58899736-796A-4B23-9534-D8784DD9A23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635593" y="5008563"/>
            <a:ext cx="4908708" cy="711200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/>
              <a:t>Add your text here</a:t>
            </a:r>
          </a:p>
        </p:txBody>
      </p:sp>
    </p:spTree>
    <p:extLst>
      <p:ext uri="{BB962C8B-B14F-4D97-AF65-F5344CB8AC3E}">
        <p14:creationId xmlns:p14="http://schemas.microsoft.com/office/powerpoint/2010/main" val="363371013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B3C88-F13B-4B5F-920D-B4EFFAA59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5460C4-49C1-4270-BC58-5EEBC7761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2950CCA-59F9-4C47-A5BA-294E9EDCBABE}"/>
              </a:ext>
            </a:extLst>
          </p:cNvPr>
          <p:cNvSpPr/>
          <p:nvPr userDrawn="1"/>
        </p:nvSpPr>
        <p:spPr>
          <a:xfrm>
            <a:off x="371475" y="1233488"/>
            <a:ext cx="2776354" cy="523381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B5BF167-B9E6-4F02-9FA8-3CA79D552F0E}"/>
              </a:ext>
            </a:extLst>
          </p:cNvPr>
          <p:cNvSpPr/>
          <p:nvPr userDrawn="1"/>
        </p:nvSpPr>
        <p:spPr>
          <a:xfrm>
            <a:off x="3286186" y="1233488"/>
            <a:ext cx="2776354" cy="52338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48694DE-D82B-49DB-8A45-D1DD4C9BCEF1}"/>
              </a:ext>
            </a:extLst>
          </p:cNvPr>
          <p:cNvSpPr/>
          <p:nvPr userDrawn="1"/>
        </p:nvSpPr>
        <p:spPr>
          <a:xfrm>
            <a:off x="6200897" y="1233488"/>
            <a:ext cx="2776354" cy="5233814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07C1370-8D38-4641-8D37-30A1218A4372}"/>
              </a:ext>
            </a:extLst>
          </p:cNvPr>
          <p:cNvSpPr/>
          <p:nvPr userDrawn="1"/>
        </p:nvSpPr>
        <p:spPr>
          <a:xfrm>
            <a:off x="9115608" y="1246188"/>
            <a:ext cx="2776354" cy="522111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E3EDDE5-9B23-44D7-8546-0B2365B42B16}"/>
              </a:ext>
            </a:extLst>
          </p:cNvPr>
          <p:cNvCxnSpPr/>
          <p:nvPr userDrawn="1"/>
        </p:nvCxnSpPr>
        <p:spPr>
          <a:xfrm>
            <a:off x="591252" y="3721100"/>
            <a:ext cx="23368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B9D259D5-D3C0-4B60-B2D9-9B6DFFD270D8}"/>
              </a:ext>
            </a:extLst>
          </p:cNvPr>
          <p:cNvCxnSpPr/>
          <p:nvPr userDrawn="1"/>
        </p:nvCxnSpPr>
        <p:spPr>
          <a:xfrm>
            <a:off x="3505963" y="3721100"/>
            <a:ext cx="23368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0710C392-9E34-4640-AC70-210A1B8C47B5}"/>
              </a:ext>
            </a:extLst>
          </p:cNvPr>
          <p:cNvCxnSpPr/>
          <p:nvPr userDrawn="1"/>
        </p:nvCxnSpPr>
        <p:spPr>
          <a:xfrm>
            <a:off x="6420674" y="3721100"/>
            <a:ext cx="23368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D7A92E0B-B060-48FA-A650-36894FF4B216}"/>
              </a:ext>
            </a:extLst>
          </p:cNvPr>
          <p:cNvCxnSpPr/>
          <p:nvPr userDrawn="1"/>
        </p:nvCxnSpPr>
        <p:spPr>
          <a:xfrm>
            <a:off x="9335385" y="3721100"/>
            <a:ext cx="23368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Picture Placeholder 33">
            <a:extLst>
              <a:ext uri="{FF2B5EF4-FFF2-40B4-BE49-F238E27FC236}">
                <a16:creationId xmlns:a16="http://schemas.microsoft.com/office/drawing/2014/main" id="{D9056F2B-EAFD-4A57-BB92-D14816C84DD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76300" y="1739900"/>
            <a:ext cx="1689100" cy="1397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5" name="Picture Placeholder 33">
            <a:extLst>
              <a:ext uri="{FF2B5EF4-FFF2-40B4-BE49-F238E27FC236}">
                <a16:creationId xmlns:a16="http://schemas.microsoft.com/office/drawing/2014/main" id="{E65006DE-F797-4019-BB72-F484F9FE7E5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829813" y="4263232"/>
            <a:ext cx="1689100" cy="1397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6" name="Picture Placeholder 33">
            <a:extLst>
              <a:ext uri="{FF2B5EF4-FFF2-40B4-BE49-F238E27FC236}">
                <a16:creationId xmlns:a16="http://schemas.microsoft.com/office/drawing/2014/main" id="{0947D252-5545-4406-8764-B7712464DA5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744524" y="1739900"/>
            <a:ext cx="1689100" cy="1397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8" name="Picture Placeholder 33">
            <a:extLst>
              <a:ext uri="{FF2B5EF4-FFF2-40B4-BE49-F238E27FC236}">
                <a16:creationId xmlns:a16="http://schemas.microsoft.com/office/drawing/2014/main" id="{DD89F80C-C1D7-4F63-BAD2-F4EE1F9A162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659235" y="4263232"/>
            <a:ext cx="1689100" cy="1397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08BBFEC8-B6BE-4768-9284-26D98C06FFC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90550" y="3949700"/>
            <a:ext cx="2336800" cy="1854200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Add your text here</a:t>
            </a:r>
          </a:p>
        </p:txBody>
      </p:sp>
      <p:sp>
        <p:nvSpPr>
          <p:cNvPr id="41" name="Text Placeholder 39">
            <a:extLst>
              <a:ext uri="{FF2B5EF4-FFF2-40B4-BE49-F238E27FC236}">
                <a16:creationId xmlns:a16="http://schemas.microsoft.com/office/drawing/2014/main" id="{D12C79C2-427D-418B-8FFA-C27D8F2C986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505963" y="1595835"/>
            <a:ext cx="2336800" cy="1854200"/>
          </a:xfrm>
        </p:spPr>
        <p:txBody>
          <a:bodyPr anchor="b"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Add your text here</a:t>
            </a:r>
          </a:p>
        </p:txBody>
      </p:sp>
      <p:sp>
        <p:nvSpPr>
          <p:cNvPr id="42" name="Text Placeholder 39">
            <a:extLst>
              <a:ext uri="{FF2B5EF4-FFF2-40B4-BE49-F238E27FC236}">
                <a16:creationId xmlns:a16="http://schemas.microsoft.com/office/drawing/2014/main" id="{0FD568C4-A06D-4A56-B7D6-AF338F5C329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420674" y="3949700"/>
            <a:ext cx="2336800" cy="1854200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Add your text here</a:t>
            </a:r>
          </a:p>
        </p:txBody>
      </p:sp>
      <p:sp>
        <p:nvSpPr>
          <p:cNvPr id="43" name="Text Placeholder 39">
            <a:extLst>
              <a:ext uri="{FF2B5EF4-FFF2-40B4-BE49-F238E27FC236}">
                <a16:creationId xmlns:a16="http://schemas.microsoft.com/office/drawing/2014/main" id="{76B41443-1233-4172-B61C-7CC516D8880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335385" y="1595835"/>
            <a:ext cx="2336800" cy="1854200"/>
          </a:xfrm>
        </p:spPr>
        <p:txBody>
          <a:bodyPr anchor="b"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Add your text here</a:t>
            </a:r>
          </a:p>
        </p:txBody>
      </p:sp>
    </p:spTree>
    <p:extLst>
      <p:ext uri="{BB962C8B-B14F-4D97-AF65-F5344CB8AC3E}">
        <p14:creationId xmlns:p14="http://schemas.microsoft.com/office/powerpoint/2010/main" val="210807895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6B607F24-5B01-4964-9736-E876BC347E5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DB3C88-F13B-4B5F-920D-B4EFFAA59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6168473" cy="75882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2950CCA-59F9-4C47-A5BA-294E9EDCBABE}"/>
              </a:ext>
            </a:extLst>
          </p:cNvPr>
          <p:cNvSpPr/>
          <p:nvPr userDrawn="1"/>
        </p:nvSpPr>
        <p:spPr>
          <a:xfrm>
            <a:off x="371475" y="1292086"/>
            <a:ext cx="3200212" cy="2914153"/>
          </a:xfrm>
          <a:prstGeom prst="rect">
            <a:avLst/>
          </a:prstGeom>
          <a:solidFill>
            <a:srgbClr val="4276AA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44232AA-36A1-4A85-8868-9D12848EB106}"/>
              </a:ext>
            </a:extLst>
          </p:cNvPr>
          <p:cNvSpPr/>
          <p:nvPr userDrawn="1"/>
        </p:nvSpPr>
        <p:spPr>
          <a:xfrm>
            <a:off x="3085157" y="3802442"/>
            <a:ext cx="2711082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B045D93-056D-486E-A634-890ECB9AF9C2}"/>
              </a:ext>
            </a:extLst>
          </p:cNvPr>
          <p:cNvSpPr/>
          <p:nvPr userDrawn="1"/>
        </p:nvSpPr>
        <p:spPr>
          <a:xfrm>
            <a:off x="5937498" y="2614584"/>
            <a:ext cx="2711082" cy="2286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67CD5E4-19A9-4EFD-BBF1-2B1FBC9BB9BD}"/>
              </a:ext>
            </a:extLst>
          </p:cNvPr>
          <p:cNvSpPr/>
          <p:nvPr userDrawn="1"/>
        </p:nvSpPr>
        <p:spPr>
          <a:xfrm>
            <a:off x="3082557" y="1292087"/>
            <a:ext cx="2711082" cy="2286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AA533582-AC3E-4F3B-9602-085EB97AD294}"/>
              </a:ext>
            </a:extLst>
          </p:cNvPr>
          <p:cNvSpPr/>
          <p:nvPr userDrawn="1"/>
        </p:nvSpPr>
        <p:spPr>
          <a:xfrm>
            <a:off x="381313" y="3793987"/>
            <a:ext cx="2711082" cy="2286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CF0B1BD9-4AC2-4549-9001-383664C7F224}"/>
              </a:ext>
            </a:extLst>
          </p:cNvPr>
          <p:cNvSpPr/>
          <p:nvPr userDrawn="1"/>
        </p:nvSpPr>
        <p:spPr>
          <a:xfrm>
            <a:off x="8648580" y="2614584"/>
            <a:ext cx="2711082" cy="2286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Isosceles Triangle 3">
            <a:extLst>
              <a:ext uri="{FF2B5EF4-FFF2-40B4-BE49-F238E27FC236}">
                <a16:creationId xmlns:a16="http://schemas.microsoft.com/office/drawing/2014/main" id="{32B2DC05-AAD7-458D-B737-BE8CCA1FFA99}"/>
              </a:ext>
            </a:extLst>
          </p:cNvPr>
          <p:cNvSpPr/>
          <p:nvPr userDrawn="1"/>
        </p:nvSpPr>
        <p:spPr>
          <a:xfrm rot="5400000">
            <a:off x="3035935" y="2268330"/>
            <a:ext cx="298174" cy="185254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Isosceles Triangle 38">
            <a:extLst>
              <a:ext uri="{FF2B5EF4-FFF2-40B4-BE49-F238E27FC236}">
                <a16:creationId xmlns:a16="http://schemas.microsoft.com/office/drawing/2014/main" id="{E423C01B-EB10-48EF-8F1C-C2A7E1923E3E}"/>
              </a:ext>
            </a:extLst>
          </p:cNvPr>
          <p:cNvSpPr/>
          <p:nvPr userDrawn="1"/>
        </p:nvSpPr>
        <p:spPr>
          <a:xfrm rot="16200000">
            <a:off x="2843075" y="4852815"/>
            <a:ext cx="298174" cy="185254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Isosceles Triangle 43">
            <a:extLst>
              <a:ext uri="{FF2B5EF4-FFF2-40B4-BE49-F238E27FC236}">
                <a16:creationId xmlns:a16="http://schemas.microsoft.com/office/drawing/2014/main" id="{BB0D5D5D-BB46-489A-A006-03E52FDA0AB6}"/>
              </a:ext>
            </a:extLst>
          </p:cNvPr>
          <p:cNvSpPr/>
          <p:nvPr userDrawn="1"/>
        </p:nvSpPr>
        <p:spPr>
          <a:xfrm rot="5400000">
            <a:off x="8603446" y="3634547"/>
            <a:ext cx="298174" cy="185254"/>
          </a:xfrm>
          <a:prstGeom prst="triangl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Picture Placeholder 33">
            <a:extLst>
              <a:ext uri="{FF2B5EF4-FFF2-40B4-BE49-F238E27FC236}">
                <a16:creationId xmlns:a16="http://schemas.microsoft.com/office/drawing/2014/main" id="{2D0DCA06-9544-45C9-BE22-EBB853AE757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5546" y="1779635"/>
            <a:ext cx="1405742" cy="1162644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46" name="Picture Placeholder 33">
            <a:extLst>
              <a:ext uri="{FF2B5EF4-FFF2-40B4-BE49-F238E27FC236}">
                <a16:creationId xmlns:a16="http://schemas.microsoft.com/office/drawing/2014/main" id="{21403A13-F195-405D-B352-4B77969E358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80079" y="4319262"/>
            <a:ext cx="1405742" cy="1162644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47" name="Picture Placeholder 33">
            <a:extLst>
              <a:ext uri="{FF2B5EF4-FFF2-40B4-BE49-F238E27FC236}">
                <a16:creationId xmlns:a16="http://schemas.microsoft.com/office/drawing/2014/main" id="{390C9BE2-4328-41D9-82FB-F6FEE7026C5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301250" y="3221120"/>
            <a:ext cx="1405742" cy="1162644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7" name="Text Placeholder 39">
            <a:extLst>
              <a:ext uri="{FF2B5EF4-FFF2-40B4-BE49-F238E27FC236}">
                <a16:creationId xmlns:a16="http://schemas.microsoft.com/office/drawing/2014/main" id="{1EE624A7-7FE4-44DC-B710-D995C25C9CE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58616" y="1507987"/>
            <a:ext cx="2336800" cy="1854200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Add your text here</a:t>
            </a:r>
          </a:p>
        </p:txBody>
      </p:sp>
      <p:sp>
        <p:nvSpPr>
          <p:cNvPr id="18" name="Text Placeholder 39">
            <a:extLst>
              <a:ext uri="{FF2B5EF4-FFF2-40B4-BE49-F238E27FC236}">
                <a16:creationId xmlns:a16="http://schemas.microsoft.com/office/drawing/2014/main" id="{34CC27D1-7AB7-4922-81C5-41E9C01BAAE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263532" y="4009887"/>
            <a:ext cx="2336800" cy="1854200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Add your text here</a:t>
            </a:r>
          </a:p>
        </p:txBody>
      </p:sp>
      <p:sp>
        <p:nvSpPr>
          <p:cNvPr id="19" name="Text Placeholder 39">
            <a:extLst>
              <a:ext uri="{FF2B5EF4-FFF2-40B4-BE49-F238E27FC236}">
                <a16:creationId xmlns:a16="http://schemas.microsoft.com/office/drawing/2014/main" id="{03F0CFEB-33B8-47FE-BC44-44AF273543D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103874" y="2866887"/>
            <a:ext cx="2336800" cy="1854200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Add your text here</a:t>
            </a:r>
          </a:p>
        </p:txBody>
      </p:sp>
    </p:spTree>
    <p:extLst>
      <p:ext uri="{BB962C8B-B14F-4D97-AF65-F5344CB8AC3E}">
        <p14:creationId xmlns:p14="http://schemas.microsoft.com/office/powerpoint/2010/main" val="2014259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6607FB0-0FB2-41FD-B334-74C7B05B8CE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1A59197-7C21-44E6-8A97-DE0ABD1E6909}"/>
              </a:ext>
            </a:extLst>
          </p:cNvPr>
          <p:cNvSpPr/>
          <p:nvPr userDrawn="1"/>
        </p:nvSpPr>
        <p:spPr>
          <a:xfrm>
            <a:off x="0" y="0"/>
            <a:ext cx="64135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D02598E-521E-41CD-B068-134834CFF4F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016500" y="472281"/>
            <a:ext cx="7175500" cy="5913439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8B51C6-9166-4F67-995A-396809E653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1476" y="1779589"/>
            <a:ext cx="4416424" cy="2182811"/>
          </a:xfrm>
        </p:spPr>
        <p:txBody>
          <a:bodyPr anchor="b">
            <a:normAutofit/>
          </a:bodyPr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51C9A4-8764-4CB3-AC26-C957C0E84B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1476" y="4079083"/>
            <a:ext cx="4416424" cy="976311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1626B81-8882-4179-8C3A-BEA9BBEF2A62}"/>
              </a:ext>
            </a:extLst>
          </p:cNvPr>
          <p:cNvSpPr/>
          <p:nvPr userDrawn="1"/>
        </p:nvSpPr>
        <p:spPr>
          <a:xfrm>
            <a:off x="5021263" y="368300"/>
            <a:ext cx="3159760" cy="11668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83641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B3C88-F13B-4B5F-920D-B4EFFAA59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8" cy="75882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8" name="Picture Placeholder 6">
            <a:extLst>
              <a:ext uri="{FF2B5EF4-FFF2-40B4-BE49-F238E27FC236}">
                <a16:creationId xmlns:a16="http://schemas.microsoft.com/office/drawing/2014/main" id="{7E57D58E-479C-4409-8D5F-7CAC3178A7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71475" y="1233488"/>
            <a:ext cx="11520487" cy="3049754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76336E3A-55EE-4423-B1AA-7489CA988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8900" y="6581978"/>
            <a:ext cx="373062" cy="206104"/>
          </a:xfrm>
        </p:spPr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Picture Placeholder 33">
            <a:extLst>
              <a:ext uri="{FF2B5EF4-FFF2-40B4-BE49-F238E27FC236}">
                <a16:creationId xmlns:a16="http://schemas.microsoft.com/office/drawing/2014/main" id="{917F3183-F8DC-409E-BDAF-E3190E5CC10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466711" y="2999731"/>
            <a:ext cx="1405742" cy="1162644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5" name="Picture Placeholder 33">
            <a:extLst>
              <a:ext uri="{FF2B5EF4-FFF2-40B4-BE49-F238E27FC236}">
                <a16:creationId xmlns:a16="http://schemas.microsoft.com/office/drawing/2014/main" id="{8DCF90EE-8A0F-46BB-A8EC-27CB7826EB0D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108135" y="2999731"/>
            <a:ext cx="1405742" cy="1162644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6" name="Picture Placeholder 33">
            <a:extLst>
              <a:ext uri="{FF2B5EF4-FFF2-40B4-BE49-F238E27FC236}">
                <a16:creationId xmlns:a16="http://schemas.microsoft.com/office/drawing/2014/main" id="{4B6BCE84-A7A7-4701-966F-9F969C523C5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749558" y="2999731"/>
            <a:ext cx="1405742" cy="1162644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7" name="Picture Placeholder 33">
            <a:extLst>
              <a:ext uri="{FF2B5EF4-FFF2-40B4-BE49-F238E27FC236}">
                <a16:creationId xmlns:a16="http://schemas.microsoft.com/office/drawing/2014/main" id="{2F810615-16AA-4D3F-93BB-1074BABE1234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435088" y="2999731"/>
            <a:ext cx="1405742" cy="1162644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E9E999B4-BC91-4EF5-915C-59E58E141134}"/>
              </a:ext>
            </a:extLst>
          </p:cNvPr>
          <p:cNvSpPr/>
          <p:nvPr userDrawn="1"/>
        </p:nvSpPr>
        <p:spPr>
          <a:xfrm>
            <a:off x="979920" y="4514247"/>
            <a:ext cx="2379325" cy="1686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E3D72D1-545E-4FA9-B18F-DBE257DA9472}"/>
              </a:ext>
            </a:extLst>
          </p:cNvPr>
          <p:cNvSpPr/>
          <p:nvPr userDrawn="1"/>
        </p:nvSpPr>
        <p:spPr>
          <a:xfrm>
            <a:off x="3621344" y="4514247"/>
            <a:ext cx="2379325" cy="168652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A1FF2C74-7F94-4D15-9530-4844CA0ABABA}"/>
              </a:ext>
            </a:extLst>
          </p:cNvPr>
          <p:cNvSpPr/>
          <p:nvPr userDrawn="1"/>
        </p:nvSpPr>
        <p:spPr>
          <a:xfrm>
            <a:off x="6262766" y="4514247"/>
            <a:ext cx="2379325" cy="168652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D65048BF-5755-467D-94DA-799CD1A9ED70}"/>
              </a:ext>
            </a:extLst>
          </p:cNvPr>
          <p:cNvSpPr/>
          <p:nvPr userDrawn="1"/>
        </p:nvSpPr>
        <p:spPr>
          <a:xfrm>
            <a:off x="8904188" y="4514247"/>
            <a:ext cx="2379325" cy="168652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 Placeholder 39">
            <a:extLst>
              <a:ext uri="{FF2B5EF4-FFF2-40B4-BE49-F238E27FC236}">
                <a16:creationId xmlns:a16="http://schemas.microsoft.com/office/drawing/2014/main" id="{3C8488B4-AC1B-43A6-A416-3F5BC72456F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091465" y="4598182"/>
            <a:ext cx="2156235" cy="1330436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Add your text here</a:t>
            </a:r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950DB978-3832-472D-9958-42D6A712EA6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732888" y="4598182"/>
            <a:ext cx="2156235" cy="1330436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Add your text here</a:t>
            </a:r>
          </a:p>
        </p:txBody>
      </p:sp>
      <p:sp>
        <p:nvSpPr>
          <p:cNvPr id="41" name="Text Placeholder 39">
            <a:extLst>
              <a:ext uri="{FF2B5EF4-FFF2-40B4-BE49-F238E27FC236}">
                <a16:creationId xmlns:a16="http://schemas.microsoft.com/office/drawing/2014/main" id="{7A9C8821-D3DD-40C3-83BD-38D190405711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374310" y="4598182"/>
            <a:ext cx="2156235" cy="1330436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Add your text here</a:t>
            </a:r>
          </a:p>
        </p:txBody>
      </p:sp>
      <p:sp>
        <p:nvSpPr>
          <p:cNvPr id="42" name="Text Placeholder 39">
            <a:extLst>
              <a:ext uri="{FF2B5EF4-FFF2-40B4-BE49-F238E27FC236}">
                <a16:creationId xmlns:a16="http://schemas.microsoft.com/office/drawing/2014/main" id="{C3FC554A-BF67-40BD-BD4F-B2EA17BBDBC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015732" y="4598182"/>
            <a:ext cx="2156235" cy="1330436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Add your text here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2ECF54D-C7AE-4FFE-A9FA-ECD663CD2A09}"/>
              </a:ext>
            </a:extLst>
          </p:cNvPr>
          <p:cNvCxnSpPr>
            <a:cxnSpLocks/>
          </p:cNvCxnSpPr>
          <p:nvPr userDrawn="1"/>
        </p:nvCxnSpPr>
        <p:spPr>
          <a:xfrm>
            <a:off x="979920" y="4357837"/>
            <a:ext cx="2379325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7FB84BED-8481-4D23-AE06-31529215FE6C}"/>
              </a:ext>
            </a:extLst>
          </p:cNvPr>
          <p:cNvCxnSpPr>
            <a:cxnSpLocks/>
          </p:cNvCxnSpPr>
          <p:nvPr userDrawn="1"/>
        </p:nvCxnSpPr>
        <p:spPr>
          <a:xfrm>
            <a:off x="3621344" y="4357837"/>
            <a:ext cx="2379325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4A09D405-9228-4697-A91F-4E5A2B5B6512}"/>
              </a:ext>
            </a:extLst>
          </p:cNvPr>
          <p:cNvCxnSpPr>
            <a:cxnSpLocks/>
          </p:cNvCxnSpPr>
          <p:nvPr userDrawn="1"/>
        </p:nvCxnSpPr>
        <p:spPr>
          <a:xfrm>
            <a:off x="6262767" y="4357837"/>
            <a:ext cx="2379325" cy="0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9645748A-37E1-4661-B50F-D1FCAF7F3088}"/>
              </a:ext>
            </a:extLst>
          </p:cNvPr>
          <p:cNvCxnSpPr>
            <a:cxnSpLocks/>
          </p:cNvCxnSpPr>
          <p:nvPr userDrawn="1"/>
        </p:nvCxnSpPr>
        <p:spPr>
          <a:xfrm>
            <a:off x="8904191" y="4357837"/>
            <a:ext cx="2379325" cy="0"/>
          </a:xfrm>
          <a:prstGeom prst="line">
            <a:avLst/>
          </a:prstGeom>
          <a:ln w="285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087214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B3C88-F13B-4B5F-920D-B4EFFAA59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8" cy="75882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8" name="Picture Placeholder 6">
            <a:extLst>
              <a:ext uri="{FF2B5EF4-FFF2-40B4-BE49-F238E27FC236}">
                <a16:creationId xmlns:a16="http://schemas.microsoft.com/office/drawing/2014/main" id="{7E57D58E-479C-4409-8D5F-7CAC3178A7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71476" y="1233488"/>
            <a:ext cx="4140890" cy="5148262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76336E3A-55EE-4423-B1AA-7489CA988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8900" y="6581978"/>
            <a:ext cx="373062" cy="206104"/>
          </a:xfrm>
        </p:spPr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DD2DC66-11E4-4714-A8DE-E8AC34D49655}"/>
              </a:ext>
            </a:extLst>
          </p:cNvPr>
          <p:cNvSpPr/>
          <p:nvPr userDrawn="1"/>
        </p:nvSpPr>
        <p:spPr>
          <a:xfrm>
            <a:off x="4615257" y="1233489"/>
            <a:ext cx="2371952" cy="514826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B6748F93-9B1D-4874-A164-A654BF7D6C8C}"/>
              </a:ext>
            </a:extLst>
          </p:cNvPr>
          <p:cNvGrpSpPr/>
          <p:nvPr userDrawn="1"/>
        </p:nvGrpSpPr>
        <p:grpSpPr>
          <a:xfrm>
            <a:off x="4842107" y="2462886"/>
            <a:ext cx="1918252" cy="2689468"/>
            <a:chOff x="4790661" y="2266122"/>
            <a:chExt cx="1918252" cy="2852530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4AEF10CE-C943-4C6B-9DBF-5A0E63CDC89B}"/>
                </a:ext>
              </a:extLst>
            </p:cNvPr>
            <p:cNvCxnSpPr/>
            <p:nvPr userDrawn="1"/>
          </p:nvCxnSpPr>
          <p:spPr>
            <a:xfrm>
              <a:off x="4790661" y="2266122"/>
              <a:ext cx="1918252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3428B198-0637-4F15-900F-6709BFE4BDEA}"/>
                </a:ext>
              </a:extLst>
            </p:cNvPr>
            <p:cNvCxnSpPr/>
            <p:nvPr userDrawn="1"/>
          </p:nvCxnSpPr>
          <p:spPr>
            <a:xfrm>
              <a:off x="4790661" y="3692387"/>
              <a:ext cx="1918252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7F29A1B0-F4AB-4243-979A-50FADE3330EA}"/>
                </a:ext>
              </a:extLst>
            </p:cNvPr>
            <p:cNvCxnSpPr/>
            <p:nvPr userDrawn="1"/>
          </p:nvCxnSpPr>
          <p:spPr>
            <a:xfrm>
              <a:off x="4790661" y="5118652"/>
              <a:ext cx="1918252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C61EA57-B8EA-4589-A9DD-E25F300D5AFD}"/>
              </a:ext>
            </a:extLst>
          </p:cNvPr>
          <p:cNvCxnSpPr/>
          <p:nvPr userDrawn="1"/>
        </p:nvCxnSpPr>
        <p:spPr>
          <a:xfrm>
            <a:off x="4790661" y="6917634"/>
            <a:ext cx="191825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Group 27">
            <a:extLst>
              <a:ext uri="{FF2B5EF4-FFF2-40B4-BE49-F238E27FC236}">
                <a16:creationId xmlns:a16="http://schemas.microsoft.com/office/drawing/2014/main" id="{F894F998-0FDF-4CA2-802E-4FCFA7674171}"/>
              </a:ext>
            </a:extLst>
          </p:cNvPr>
          <p:cNvGrpSpPr/>
          <p:nvPr userDrawn="1"/>
        </p:nvGrpSpPr>
        <p:grpSpPr>
          <a:xfrm>
            <a:off x="7090100" y="2462886"/>
            <a:ext cx="4801862" cy="2689468"/>
            <a:chOff x="4790661" y="2266122"/>
            <a:chExt cx="1918252" cy="2852530"/>
          </a:xfrm>
        </p:grpSpPr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C1F0C0C8-87C4-49FB-B35B-E937E9D0BEC5}"/>
                </a:ext>
              </a:extLst>
            </p:cNvPr>
            <p:cNvCxnSpPr/>
            <p:nvPr userDrawn="1"/>
          </p:nvCxnSpPr>
          <p:spPr>
            <a:xfrm>
              <a:off x="4790661" y="2266122"/>
              <a:ext cx="1918252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4857C5D3-7E33-4894-8AC3-0FD1BEB12F40}"/>
                </a:ext>
              </a:extLst>
            </p:cNvPr>
            <p:cNvCxnSpPr/>
            <p:nvPr userDrawn="1"/>
          </p:nvCxnSpPr>
          <p:spPr>
            <a:xfrm>
              <a:off x="4790661" y="3692387"/>
              <a:ext cx="1918252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100BA9F8-92BF-42F0-BD46-D9B7E7422F75}"/>
                </a:ext>
              </a:extLst>
            </p:cNvPr>
            <p:cNvCxnSpPr/>
            <p:nvPr userDrawn="1"/>
          </p:nvCxnSpPr>
          <p:spPr>
            <a:xfrm>
              <a:off x="4790661" y="5118652"/>
              <a:ext cx="1918252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 Placeholder 39">
            <a:extLst>
              <a:ext uri="{FF2B5EF4-FFF2-40B4-BE49-F238E27FC236}">
                <a16:creationId xmlns:a16="http://schemas.microsoft.com/office/drawing/2014/main" id="{9760B601-DCBC-47C8-95BE-A5DFCCBAD09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166507" y="1463643"/>
            <a:ext cx="4725455" cy="758822"/>
          </a:xfrm>
        </p:spPr>
        <p:txBody>
          <a:bodyPr anchor="ctr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Add your text here</a:t>
            </a:r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179CBA0C-6465-4209-AF3F-548A57F20CE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166507" y="2741755"/>
            <a:ext cx="4725455" cy="758822"/>
          </a:xfrm>
        </p:spPr>
        <p:txBody>
          <a:bodyPr anchor="ctr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Add your text here</a:t>
            </a:r>
          </a:p>
        </p:txBody>
      </p:sp>
      <p:sp>
        <p:nvSpPr>
          <p:cNvPr id="41" name="Text Placeholder 39">
            <a:extLst>
              <a:ext uri="{FF2B5EF4-FFF2-40B4-BE49-F238E27FC236}">
                <a16:creationId xmlns:a16="http://schemas.microsoft.com/office/drawing/2014/main" id="{99852211-6BD9-4B69-BBC9-F2181F272D2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166507" y="4069997"/>
            <a:ext cx="4725455" cy="758822"/>
          </a:xfrm>
        </p:spPr>
        <p:txBody>
          <a:bodyPr anchor="ctr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Add your text here</a:t>
            </a:r>
          </a:p>
        </p:txBody>
      </p:sp>
      <p:sp>
        <p:nvSpPr>
          <p:cNvPr id="42" name="Text Placeholder 39">
            <a:extLst>
              <a:ext uri="{FF2B5EF4-FFF2-40B4-BE49-F238E27FC236}">
                <a16:creationId xmlns:a16="http://schemas.microsoft.com/office/drawing/2014/main" id="{EEF11D65-7095-41D2-9630-E2EB44552E5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166507" y="5394355"/>
            <a:ext cx="4725455" cy="758822"/>
          </a:xfrm>
        </p:spPr>
        <p:txBody>
          <a:bodyPr anchor="ctr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Add your text here</a:t>
            </a:r>
          </a:p>
        </p:txBody>
      </p:sp>
      <p:sp>
        <p:nvSpPr>
          <p:cNvPr id="43" name="Picture Placeholder 33">
            <a:extLst>
              <a:ext uri="{FF2B5EF4-FFF2-40B4-BE49-F238E27FC236}">
                <a16:creationId xmlns:a16="http://schemas.microsoft.com/office/drawing/2014/main" id="{1644FD94-AD03-4C4F-A1A5-085DD8F5664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227571" y="1437538"/>
            <a:ext cx="1147325" cy="811033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44" name="Picture Placeholder 33">
            <a:extLst>
              <a:ext uri="{FF2B5EF4-FFF2-40B4-BE49-F238E27FC236}">
                <a16:creationId xmlns:a16="http://schemas.microsoft.com/office/drawing/2014/main" id="{9A1BE0BE-1FFD-445C-B6BA-E4A602D22112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5227571" y="2715650"/>
            <a:ext cx="1147325" cy="811033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45" name="Picture Placeholder 33">
            <a:extLst>
              <a:ext uri="{FF2B5EF4-FFF2-40B4-BE49-F238E27FC236}">
                <a16:creationId xmlns:a16="http://schemas.microsoft.com/office/drawing/2014/main" id="{B577AF17-6C7E-48B9-B267-0874B232A710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5227571" y="4043892"/>
            <a:ext cx="1147325" cy="811033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46" name="Picture Placeholder 33">
            <a:extLst>
              <a:ext uri="{FF2B5EF4-FFF2-40B4-BE49-F238E27FC236}">
                <a16:creationId xmlns:a16="http://schemas.microsoft.com/office/drawing/2014/main" id="{98A01AB1-3434-46C7-B1B3-90AFD4B1799F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5227571" y="5368250"/>
            <a:ext cx="1147325" cy="811033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72809251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B3C88-F13B-4B5F-920D-B4EFFAA59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8" cy="75882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76336E3A-55EE-4423-B1AA-7489CA988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8900" y="6581978"/>
            <a:ext cx="373062" cy="206104"/>
          </a:xfrm>
        </p:spPr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C61EA57-B8EA-4589-A9DD-E25F300D5AFD}"/>
              </a:ext>
            </a:extLst>
          </p:cNvPr>
          <p:cNvCxnSpPr/>
          <p:nvPr userDrawn="1"/>
        </p:nvCxnSpPr>
        <p:spPr>
          <a:xfrm>
            <a:off x="4790661" y="6917634"/>
            <a:ext cx="191825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1DD2DC66-11E4-4714-A8DE-E8AC34D49655}"/>
              </a:ext>
            </a:extLst>
          </p:cNvPr>
          <p:cNvSpPr/>
          <p:nvPr userDrawn="1"/>
        </p:nvSpPr>
        <p:spPr>
          <a:xfrm>
            <a:off x="371475" y="1233488"/>
            <a:ext cx="2293200" cy="24276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AF541B1-4F4B-40BC-BF0B-B80864399D0C}"/>
              </a:ext>
            </a:extLst>
          </p:cNvPr>
          <p:cNvSpPr/>
          <p:nvPr userDrawn="1"/>
        </p:nvSpPr>
        <p:spPr>
          <a:xfrm>
            <a:off x="371475" y="3773172"/>
            <a:ext cx="2293200" cy="24276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B837A4A-8DA3-4F45-9468-2C7DE5B35803}"/>
              </a:ext>
            </a:extLst>
          </p:cNvPr>
          <p:cNvSpPr/>
          <p:nvPr userDrawn="1"/>
        </p:nvSpPr>
        <p:spPr>
          <a:xfrm>
            <a:off x="6170635" y="1233487"/>
            <a:ext cx="2294237" cy="242760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9CA034F-F360-4CF5-B944-C16768254C5A}"/>
              </a:ext>
            </a:extLst>
          </p:cNvPr>
          <p:cNvSpPr/>
          <p:nvPr userDrawn="1"/>
        </p:nvSpPr>
        <p:spPr>
          <a:xfrm>
            <a:off x="6170635" y="3773171"/>
            <a:ext cx="2294237" cy="2427601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Picture Placeholder 33">
            <a:extLst>
              <a:ext uri="{FF2B5EF4-FFF2-40B4-BE49-F238E27FC236}">
                <a16:creationId xmlns:a16="http://schemas.microsoft.com/office/drawing/2014/main" id="{1644FD94-AD03-4C4F-A1A5-085DD8F5664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5473" y="1713955"/>
            <a:ext cx="1805204" cy="1466666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ECA01639-D8FA-4F18-8FE5-E923F5A1BB48}"/>
              </a:ext>
            </a:extLst>
          </p:cNvPr>
          <p:cNvSpPr/>
          <p:nvPr userDrawn="1"/>
        </p:nvSpPr>
        <p:spPr>
          <a:xfrm>
            <a:off x="2730561" y="1233488"/>
            <a:ext cx="3342248" cy="24276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AF02D09E-3C25-405E-BF24-A884A07C224A}"/>
              </a:ext>
            </a:extLst>
          </p:cNvPr>
          <p:cNvSpPr/>
          <p:nvPr userDrawn="1"/>
        </p:nvSpPr>
        <p:spPr>
          <a:xfrm>
            <a:off x="2730561" y="3773171"/>
            <a:ext cx="3342248" cy="24276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 Placeholder 39">
            <a:extLst>
              <a:ext uri="{FF2B5EF4-FFF2-40B4-BE49-F238E27FC236}">
                <a16:creationId xmlns:a16="http://schemas.microsoft.com/office/drawing/2014/main" id="{9760B601-DCBC-47C8-95BE-A5DFCCBAD09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900245" y="1460126"/>
            <a:ext cx="3002880" cy="1974324"/>
          </a:xfrm>
        </p:spPr>
        <p:txBody>
          <a:bodyPr anchor="ctr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Add your text here</a:t>
            </a:r>
          </a:p>
        </p:txBody>
      </p:sp>
      <p:sp>
        <p:nvSpPr>
          <p:cNvPr id="35" name="Text Placeholder 39">
            <a:extLst>
              <a:ext uri="{FF2B5EF4-FFF2-40B4-BE49-F238E27FC236}">
                <a16:creationId xmlns:a16="http://schemas.microsoft.com/office/drawing/2014/main" id="{33BDF68D-A417-4526-95BD-83DC0A4FA5B1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900245" y="3999809"/>
            <a:ext cx="3002880" cy="1974324"/>
          </a:xfrm>
        </p:spPr>
        <p:txBody>
          <a:bodyPr anchor="ctr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Add your text here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C6F0F84-9668-4EA8-A3F5-3AD5AED3EFDD}"/>
              </a:ext>
            </a:extLst>
          </p:cNvPr>
          <p:cNvSpPr/>
          <p:nvPr userDrawn="1"/>
        </p:nvSpPr>
        <p:spPr>
          <a:xfrm>
            <a:off x="8549714" y="1233488"/>
            <a:ext cx="3342248" cy="24276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19CCCFCB-4EAD-47A3-8F4A-307EE022DD53}"/>
              </a:ext>
            </a:extLst>
          </p:cNvPr>
          <p:cNvSpPr/>
          <p:nvPr userDrawn="1"/>
        </p:nvSpPr>
        <p:spPr>
          <a:xfrm>
            <a:off x="8549714" y="3773171"/>
            <a:ext cx="3342248" cy="24276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 Placeholder 39">
            <a:extLst>
              <a:ext uri="{FF2B5EF4-FFF2-40B4-BE49-F238E27FC236}">
                <a16:creationId xmlns:a16="http://schemas.microsoft.com/office/drawing/2014/main" id="{058CD71F-A7E3-4F68-ADE3-4E6B1BAE3129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8719398" y="1460126"/>
            <a:ext cx="3002880" cy="1974324"/>
          </a:xfrm>
        </p:spPr>
        <p:txBody>
          <a:bodyPr anchor="ctr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Add your text here</a:t>
            </a:r>
          </a:p>
        </p:txBody>
      </p:sp>
      <p:sp>
        <p:nvSpPr>
          <p:cNvPr id="50" name="Text Placeholder 39">
            <a:extLst>
              <a:ext uri="{FF2B5EF4-FFF2-40B4-BE49-F238E27FC236}">
                <a16:creationId xmlns:a16="http://schemas.microsoft.com/office/drawing/2014/main" id="{6EC40EC2-3775-4AF2-965D-0235107D8342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8719398" y="3999809"/>
            <a:ext cx="3002880" cy="1974324"/>
          </a:xfrm>
        </p:spPr>
        <p:txBody>
          <a:bodyPr anchor="ctr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Add your text here</a:t>
            </a:r>
          </a:p>
        </p:txBody>
      </p:sp>
      <p:sp>
        <p:nvSpPr>
          <p:cNvPr id="51" name="Picture Placeholder 33">
            <a:extLst>
              <a:ext uri="{FF2B5EF4-FFF2-40B4-BE49-F238E27FC236}">
                <a16:creationId xmlns:a16="http://schemas.microsoft.com/office/drawing/2014/main" id="{F196EA03-E36C-4E2A-A82F-8FA76EC2DBFC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615473" y="4253638"/>
            <a:ext cx="1805204" cy="1466666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52" name="Picture Placeholder 33">
            <a:extLst>
              <a:ext uri="{FF2B5EF4-FFF2-40B4-BE49-F238E27FC236}">
                <a16:creationId xmlns:a16="http://schemas.microsoft.com/office/drawing/2014/main" id="{9A754FAD-4B3A-4A76-9F0D-84DA72FD822B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6415151" y="4253638"/>
            <a:ext cx="1805204" cy="1466666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53" name="Picture Placeholder 33">
            <a:extLst>
              <a:ext uri="{FF2B5EF4-FFF2-40B4-BE49-F238E27FC236}">
                <a16:creationId xmlns:a16="http://schemas.microsoft.com/office/drawing/2014/main" id="{7A45718F-1012-47C4-BF29-7462E5C6CB90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6415151" y="1713954"/>
            <a:ext cx="1805204" cy="1466666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62773224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B3C88-F13B-4B5F-920D-B4EFFAA59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8" cy="75882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76336E3A-55EE-4423-B1AA-7489CA988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8900" y="6581978"/>
            <a:ext cx="373062" cy="206104"/>
          </a:xfrm>
        </p:spPr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C61EA57-B8EA-4589-A9DD-E25F300D5AFD}"/>
              </a:ext>
            </a:extLst>
          </p:cNvPr>
          <p:cNvCxnSpPr/>
          <p:nvPr userDrawn="1"/>
        </p:nvCxnSpPr>
        <p:spPr>
          <a:xfrm>
            <a:off x="4790661" y="6917634"/>
            <a:ext cx="191825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 Placeholder 39">
            <a:extLst>
              <a:ext uri="{FF2B5EF4-FFF2-40B4-BE49-F238E27FC236}">
                <a16:creationId xmlns:a16="http://schemas.microsoft.com/office/drawing/2014/main" id="{0CEF6C35-6F7B-43AD-9E4D-44C2F8A7DFA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499530" y="4302782"/>
            <a:ext cx="2686613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2000" b="1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Add your text here</a:t>
            </a:r>
          </a:p>
        </p:txBody>
      </p:sp>
      <p:sp>
        <p:nvSpPr>
          <p:cNvPr id="33" name="Text Placeholder 39">
            <a:extLst>
              <a:ext uri="{FF2B5EF4-FFF2-40B4-BE49-F238E27FC236}">
                <a16:creationId xmlns:a16="http://schemas.microsoft.com/office/drawing/2014/main" id="{44EF032C-161A-4C58-B624-66488C255E1F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2499526" y="5058156"/>
            <a:ext cx="2686613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1600" b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Add your text here</a:t>
            </a:r>
          </a:p>
        </p:txBody>
      </p:sp>
      <p:sp>
        <p:nvSpPr>
          <p:cNvPr id="37" name="Text Placeholder 39">
            <a:extLst>
              <a:ext uri="{FF2B5EF4-FFF2-40B4-BE49-F238E27FC236}">
                <a16:creationId xmlns:a16="http://schemas.microsoft.com/office/drawing/2014/main" id="{ACF86334-F4A8-4CCD-944F-524700CD8386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441679" y="4302782"/>
            <a:ext cx="2686613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2000" b="1">
                <a:solidFill>
                  <a:schemeClr val="accent2"/>
                </a:solidFill>
                <a:latin typeface="+mj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Add your text here</a:t>
            </a:r>
          </a:p>
        </p:txBody>
      </p:sp>
      <p:sp>
        <p:nvSpPr>
          <p:cNvPr id="38" name="Text Placeholder 39">
            <a:extLst>
              <a:ext uri="{FF2B5EF4-FFF2-40B4-BE49-F238E27FC236}">
                <a16:creationId xmlns:a16="http://schemas.microsoft.com/office/drawing/2014/main" id="{135B4AC9-821C-4D70-8A4A-1992394DE43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449989" y="5058156"/>
            <a:ext cx="2686613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1600" b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Add your text here</a:t>
            </a:r>
          </a:p>
        </p:txBody>
      </p:sp>
    </p:spTree>
    <p:extLst>
      <p:ext uri="{BB962C8B-B14F-4D97-AF65-F5344CB8AC3E}">
        <p14:creationId xmlns:p14="http://schemas.microsoft.com/office/powerpoint/2010/main" val="188473430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FBB81E01-55F6-44A7-8ACB-B172EA0F9FB3}"/>
              </a:ext>
            </a:extLst>
          </p:cNvPr>
          <p:cNvSpPr/>
          <p:nvPr userDrawn="1"/>
        </p:nvSpPr>
        <p:spPr>
          <a:xfrm>
            <a:off x="427656" y="2485505"/>
            <a:ext cx="3579881" cy="3884058"/>
          </a:xfrm>
          <a:prstGeom prst="rect">
            <a:avLst/>
          </a:prstGeom>
          <a:solidFill>
            <a:srgbClr val="4276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AD85DF7-0BE8-4B88-98A1-F5062CDAA964}"/>
              </a:ext>
            </a:extLst>
          </p:cNvPr>
          <p:cNvSpPr/>
          <p:nvPr userDrawn="1"/>
        </p:nvSpPr>
        <p:spPr>
          <a:xfrm>
            <a:off x="4286463" y="2483363"/>
            <a:ext cx="3584448" cy="3886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DB3C88-F13B-4B5F-920D-B4EFFAA59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8" cy="75882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76336E3A-55EE-4423-B1AA-7489CA988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8900" y="6581978"/>
            <a:ext cx="373062" cy="206104"/>
          </a:xfrm>
        </p:spPr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C61EA57-B8EA-4589-A9DD-E25F300D5AFD}"/>
              </a:ext>
            </a:extLst>
          </p:cNvPr>
          <p:cNvCxnSpPr/>
          <p:nvPr userDrawn="1"/>
        </p:nvCxnSpPr>
        <p:spPr>
          <a:xfrm>
            <a:off x="4790661" y="6917634"/>
            <a:ext cx="191825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 Placeholder 39">
            <a:extLst>
              <a:ext uri="{FF2B5EF4-FFF2-40B4-BE49-F238E27FC236}">
                <a16:creationId xmlns:a16="http://schemas.microsoft.com/office/drawing/2014/main" id="{0CEF6C35-6F7B-43AD-9E4D-44C2F8A7DFA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79741" y="2735206"/>
            <a:ext cx="3075709" cy="3382513"/>
          </a:xfrm>
        </p:spPr>
        <p:txBody>
          <a:bodyPr anchor="t">
            <a:noAutofit/>
          </a:bodyPr>
          <a:lstStyle>
            <a:lvl1pPr marL="0" indent="0" algn="ctr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endParaRPr lang="en-US"/>
          </a:p>
        </p:txBody>
      </p:sp>
      <p:sp>
        <p:nvSpPr>
          <p:cNvPr id="3" name="Text Placeholder 39">
            <a:extLst>
              <a:ext uri="{FF2B5EF4-FFF2-40B4-BE49-F238E27FC236}">
                <a16:creationId xmlns:a16="http://schemas.microsoft.com/office/drawing/2014/main" id="{24AB8B3C-F845-DA0B-6FBE-88D65C9628BC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464803" y="2735206"/>
            <a:ext cx="3075709" cy="3382513"/>
          </a:xfrm>
        </p:spPr>
        <p:txBody>
          <a:bodyPr anchor="t">
            <a:noAutofit/>
          </a:bodyPr>
          <a:lstStyle>
            <a:lvl1pPr marL="0" indent="0" algn="ctr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694A4F6-698A-E017-0B7D-2FDE3F6A508C}"/>
              </a:ext>
            </a:extLst>
          </p:cNvPr>
          <p:cNvSpPr/>
          <p:nvPr userDrawn="1"/>
        </p:nvSpPr>
        <p:spPr>
          <a:xfrm>
            <a:off x="8184465" y="2483362"/>
            <a:ext cx="3584448" cy="3886200"/>
          </a:xfrm>
          <a:prstGeom prst="rect">
            <a:avLst/>
          </a:prstGeom>
          <a:solidFill>
            <a:srgbClr val="213B5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38280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B3C88-F13B-4B5F-920D-B4EFFAA59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8" cy="75882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76336E3A-55EE-4423-B1AA-7489CA988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8900" y="6581978"/>
            <a:ext cx="373062" cy="206104"/>
          </a:xfrm>
        </p:spPr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C61EA57-B8EA-4589-A9DD-E25F300D5AFD}"/>
              </a:ext>
            </a:extLst>
          </p:cNvPr>
          <p:cNvCxnSpPr/>
          <p:nvPr userDrawn="1"/>
        </p:nvCxnSpPr>
        <p:spPr>
          <a:xfrm>
            <a:off x="4790661" y="6917634"/>
            <a:ext cx="191825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D928258E-48B5-471F-BC61-B45FB2CA51BA}"/>
              </a:ext>
            </a:extLst>
          </p:cNvPr>
          <p:cNvSpPr/>
          <p:nvPr userDrawn="1"/>
        </p:nvSpPr>
        <p:spPr>
          <a:xfrm>
            <a:off x="371474" y="1233488"/>
            <a:ext cx="7043479" cy="496728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867FAC3-5109-4D5D-8105-FC48313396C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6100" y="1450975"/>
            <a:ext cx="4065588" cy="4552950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5967963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B3C88-F13B-4B5F-920D-B4EFFAA59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8" cy="75882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76336E3A-55EE-4423-B1AA-7489CA988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8900" y="6581978"/>
            <a:ext cx="373062" cy="206104"/>
          </a:xfrm>
        </p:spPr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C61EA57-B8EA-4589-A9DD-E25F300D5AFD}"/>
              </a:ext>
            </a:extLst>
          </p:cNvPr>
          <p:cNvCxnSpPr/>
          <p:nvPr userDrawn="1"/>
        </p:nvCxnSpPr>
        <p:spPr>
          <a:xfrm>
            <a:off x="4790661" y="6917634"/>
            <a:ext cx="191825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hart Placeholder 3">
            <a:extLst>
              <a:ext uri="{FF2B5EF4-FFF2-40B4-BE49-F238E27FC236}">
                <a16:creationId xmlns:a16="http://schemas.microsoft.com/office/drawing/2014/main" id="{56084AEC-DB39-4367-A213-BB2FE4AD38BE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371475" y="1233488"/>
            <a:ext cx="11520488" cy="4967287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258952979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B3C88-F13B-4B5F-920D-B4EFFAA59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8" cy="75882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76336E3A-55EE-4423-B1AA-7489CA988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8900" y="6581978"/>
            <a:ext cx="373062" cy="206104"/>
          </a:xfrm>
        </p:spPr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C61EA57-B8EA-4589-A9DD-E25F300D5AFD}"/>
              </a:ext>
            </a:extLst>
          </p:cNvPr>
          <p:cNvCxnSpPr/>
          <p:nvPr userDrawn="1"/>
        </p:nvCxnSpPr>
        <p:spPr>
          <a:xfrm>
            <a:off x="4790661" y="6917634"/>
            <a:ext cx="191825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hart Placeholder 3">
            <a:extLst>
              <a:ext uri="{FF2B5EF4-FFF2-40B4-BE49-F238E27FC236}">
                <a16:creationId xmlns:a16="http://schemas.microsoft.com/office/drawing/2014/main" id="{56084AEC-DB39-4367-A213-BB2FE4AD38BE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371475" y="1233488"/>
            <a:ext cx="7450621" cy="4967287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chart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F1D1D3DC-359F-47D3-A498-6E5DEF615BD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940675" y="1233488"/>
            <a:ext cx="3951288" cy="4967287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8405930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B3C88-F13B-4B5F-920D-B4EFFAA59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8" cy="75882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76336E3A-55EE-4423-B1AA-7489CA988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8900" y="6581978"/>
            <a:ext cx="373062" cy="206104"/>
          </a:xfrm>
        </p:spPr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C61EA57-B8EA-4589-A9DD-E25F300D5AFD}"/>
              </a:ext>
            </a:extLst>
          </p:cNvPr>
          <p:cNvCxnSpPr/>
          <p:nvPr userDrawn="1"/>
        </p:nvCxnSpPr>
        <p:spPr>
          <a:xfrm>
            <a:off x="4790661" y="6917634"/>
            <a:ext cx="191825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hart Placeholder 3">
            <a:extLst>
              <a:ext uri="{FF2B5EF4-FFF2-40B4-BE49-F238E27FC236}">
                <a16:creationId xmlns:a16="http://schemas.microsoft.com/office/drawing/2014/main" id="{56084AEC-DB39-4367-A213-BB2FE4AD38BE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381415" y="1233488"/>
            <a:ext cx="5512490" cy="4967287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chart</a:t>
            </a:r>
          </a:p>
        </p:txBody>
      </p:sp>
      <p:sp>
        <p:nvSpPr>
          <p:cNvPr id="7" name="Chart Placeholder 3">
            <a:extLst>
              <a:ext uri="{FF2B5EF4-FFF2-40B4-BE49-F238E27FC236}">
                <a16:creationId xmlns:a16="http://schemas.microsoft.com/office/drawing/2014/main" id="{6750280A-6976-42F9-B984-8601DD1972DC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6379473" y="1233488"/>
            <a:ext cx="5512490" cy="4967287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chart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E63221D-DF23-4F80-AB42-A74C1B1CB425}"/>
              </a:ext>
            </a:extLst>
          </p:cNvPr>
          <p:cNvCxnSpPr/>
          <p:nvPr userDrawn="1"/>
        </p:nvCxnSpPr>
        <p:spPr>
          <a:xfrm>
            <a:off x="6125817" y="1233488"/>
            <a:ext cx="0" cy="4967287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73957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B3C88-F13B-4B5F-920D-B4EFFAA59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8" cy="75882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76336E3A-55EE-4423-B1AA-7489CA988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8900" y="6581978"/>
            <a:ext cx="373062" cy="206104"/>
          </a:xfrm>
        </p:spPr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C61EA57-B8EA-4589-A9DD-E25F300D5AFD}"/>
              </a:ext>
            </a:extLst>
          </p:cNvPr>
          <p:cNvCxnSpPr/>
          <p:nvPr userDrawn="1"/>
        </p:nvCxnSpPr>
        <p:spPr>
          <a:xfrm>
            <a:off x="4790661" y="6917634"/>
            <a:ext cx="191825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hart Placeholder 3">
            <a:extLst>
              <a:ext uri="{FF2B5EF4-FFF2-40B4-BE49-F238E27FC236}">
                <a16:creationId xmlns:a16="http://schemas.microsoft.com/office/drawing/2014/main" id="{56084AEC-DB39-4367-A213-BB2FE4AD38BE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510622" y="1362696"/>
            <a:ext cx="5552246" cy="2294899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chart</a:t>
            </a:r>
          </a:p>
        </p:txBody>
      </p:sp>
      <p:sp>
        <p:nvSpPr>
          <p:cNvPr id="9" name="Chart Placeholder 3">
            <a:extLst>
              <a:ext uri="{FF2B5EF4-FFF2-40B4-BE49-F238E27FC236}">
                <a16:creationId xmlns:a16="http://schemas.microsoft.com/office/drawing/2014/main" id="{3CC4F2FB-E360-40E2-BDA5-455EB243C216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500682" y="3781218"/>
            <a:ext cx="5552246" cy="2294899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chart</a:t>
            </a:r>
          </a:p>
        </p:txBody>
      </p:sp>
      <p:sp>
        <p:nvSpPr>
          <p:cNvPr id="10" name="Chart Placeholder 3">
            <a:extLst>
              <a:ext uri="{FF2B5EF4-FFF2-40B4-BE49-F238E27FC236}">
                <a16:creationId xmlns:a16="http://schemas.microsoft.com/office/drawing/2014/main" id="{6373EAFD-6648-4861-97FB-A3961B86C814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6208643" y="1367561"/>
            <a:ext cx="5552246" cy="2294899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chart</a:t>
            </a:r>
          </a:p>
        </p:txBody>
      </p:sp>
      <p:sp>
        <p:nvSpPr>
          <p:cNvPr id="11" name="Chart Placeholder 3">
            <a:extLst>
              <a:ext uri="{FF2B5EF4-FFF2-40B4-BE49-F238E27FC236}">
                <a16:creationId xmlns:a16="http://schemas.microsoft.com/office/drawing/2014/main" id="{CF0E102C-57E1-46ED-BE41-21C356F42BAD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6198703" y="3786083"/>
            <a:ext cx="5552246" cy="2294899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102084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6607FB0-0FB2-41FD-B334-74C7B05B8CE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517DDCC-4521-4225-8F36-D4B39128409A}"/>
              </a:ext>
            </a:extLst>
          </p:cNvPr>
          <p:cNvSpPr/>
          <p:nvPr userDrawn="1"/>
        </p:nvSpPr>
        <p:spPr>
          <a:xfrm>
            <a:off x="8991600" y="3965574"/>
            <a:ext cx="3200400" cy="2892426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16570C8-2343-4B74-AF97-DC7CE5D92865}"/>
              </a:ext>
            </a:extLst>
          </p:cNvPr>
          <p:cNvSpPr/>
          <p:nvPr userDrawn="1"/>
        </p:nvSpPr>
        <p:spPr>
          <a:xfrm>
            <a:off x="0" y="0"/>
            <a:ext cx="3200400" cy="289242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D02598E-521E-41CD-B068-134834CFF4FF}"/>
              </a:ext>
            </a:extLst>
          </p:cNvPr>
          <p:cNvSpPr>
            <a:spLocks noGrp="1"/>
          </p:cNvSpPr>
          <p:nvPr userDrawn="1">
            <p:ph type="pic" sz="quarter" idx="10"/>
          </p:nvPr>
        </p:nvSpPr>
        <p:spPr>
          <a:xfrm>
            <a:off x="371476" y="278606"/>
            <a:ext cx="11520487" cy="3150394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0B27536-7968-45BB-9FA8-DF1A47A47827}"/>
              </a:ext>
            </a:extLst>
          </p:cNvPr>
          <p:cNvSpPr/>
          <p:nvPr userDrawn="1"/>
        </p:nvSpPr>
        <p:spPr>
          <a:xfrm>
            <a:off x="371476" y="3429000"/>
            <a:ext cx="11520487" cy="2771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8B51C6-9166-4F67-995A-396809E6533C}"/>
              </a:ext>
            </a:extLst>
          </p:cNvPr>
          <p:cNvSpPr>
            <a:spLocks noGrp="1"/>
          </p:cNvSpPr>
          <p:nvPr userDrawn="1">
            <p:ph type="ctrTitle"/>
          </p:nvPr>
        </p:nvSpPr>
        <p:spPr>
          <a:xfrm>
            <a:off x="1510507" y="3886201"/>
            <a:ext cx="9242424" cy="1104900"/>
          </a:xfrm>
        </p:spPr>
        <p:txBody>
          <a:bodyPr anchor="ctr">
            <a:normAutofit/>
          </a:bodyPr>
          <a:lstStyle>
            <a:lvl1pPr algn="ct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51C9A4-8764-4CB3-AC26-C957C0E84BCD}"/>
              </a:ext>
            </a:extLst>
          </p:cNvPr>
          <p:cNvSpPr>
            <a:spLocks noGrp="1"/>
          </p:cNvSpPr>
          <p:nvPr userDrawn="1">
            <p:ph type="subTitle" idx="1"/>
          </p:nvPr>
        </p:nvSpPr>
        <p:spPr>
          <a:xfrm>
            <a:off x="1510507" y="5130801"/>
            <a:ext cx="9242424" cy="533400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92837917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6607FB0-0FB2-41FD-B334-74C7B05B8CE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D02598E-521E-41CD-B068-134834CFF4F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7999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8B51C6-9166-4F67-995A-396809E6533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727201" y="2337595"/>
            <a:ext cx="8737600" cy="2182811"/>
          </a:xfrm>
        </p:spPr>
        <p:txBody>
          <a:bodyPr anchor="ctr">
            <a:normAutofit/>
          </a:bodyPr>
          <a:lstStyle>
            <a:lvl1pPr algn="ctr">
              <a:defRPr sz="11500">
                <a:solidFill>
                  <a:schemeClr val="tx1"/>
                </a:solidFill>
              </a:defRPr>
            </a:lvl1pPr>
          </a:lstStyle>
          <a:p>
            <a:r>
              <a:rPr lang="en-US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75753809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9C3DD3-9184-4434-93FC-DDB3E5B53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02458-F7EC-4A75-A897-E73CF8028E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D31584-D229-4F6C-BA8E-36782FDA8D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2B7AE8-665C-4FF6-B292-B525984D9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31890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2ACFC-0D65-4857-AAEE-904747F38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A594C5E-E06C-488C-AC82-331C53B94F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EC8C27-FA57-408C-8D6B-844D81BC83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68A18F-96D4-4F1F-BF6B-EDFACBF8D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416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4FD2F3-3119-48E2-B464-A93E23C5A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E87C6E-3441-429B-A81D-87F8344C06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8ECDD1-1369-42FD-BD19-6797742A1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79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9C071DB-1B6B-4FC3-A099-12F35734D22D}"/>
              </a:ext>
            </a:extLst>
          </p:cNvPr>
          <p:cNvSpPr/>
          <p:nvPr userDrawn="1"/>
        </p:nvSpPr>
        <p:spPr>
          <a:xfrm>
            <a:off x="0" y="0"/>
            <a:ext cx="12192000" cy="6381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5768407-2D97-4F4F-8CB8-4D3668680B64}"/>
              </a:ext>
            </a:extLst>
          </p:cNvPr>
          <p:cNvSpPr/>
          <p:nvPr userDrawn="1"/>
        </p:nvSpPr>
        <p:spPr>
          <a:xfrm>
            <a:off x="371475" y="1460501"/>
            <a:ext cx="5724525" cy="474027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4FD2F3-3119-48E2-B464-A93E23C5A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600" y="260351"/>
            <a:ext cx="9702800" cy="973137"/>
          </a:xfrm>
        </p:spPr>
        <p:txBody>
          <a:bodyPr>
            <a:normAutofit/>
          </a:bodyPr>
          <a:lstStyle>
            <a:lvl1pPr algn="ctr"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E87C6E-3441-429B-A81D-87F8344C06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6100" y="1638299"/>
            <a:ext cx="5346700" cy="4381501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8ECDD1-1369-42FD-BD19-6797742A1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6D4AFEBD-46AA-4A09-AD19-CDD123811A4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1460501"/>
            <a:ext cx="5795963" cy="4740274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377171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4C5F727-FA73-47F4-8647-79441AA996E3}"/>
              </a:ext>
            </a:extLst>
          </p:cNvPr>
          <p:cNvSpPr/>
          <p:nvPr userDrawn="1"/>
        </p:nvSpPr>
        <p:spPr>
          <a:xfrm>
            <a:off x="0" y="0"/>
            <a:ext cx="12192000" cy="6381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4FD2F3-3119-48E2-B464-A93E23C5A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6" y="260351"/>
            <a:ext cx="5495926" cy="2138362"/>
          </a:xfrm>
        </p:spPr>
        <p:txBody>
          <a:bodyPr anchor="b">
            <a:noAutofit/>
          </a:bodyPr>
          <a:lstStyle>
            <a:lvl1pPr>
              <a:defRPr sz="54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E87C6E-3441-429B-A81D-87F8344C06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475" y="2603500"/>
            <a:ext cx="5495926" cy="3573463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8ECDD1-1369-42FD-BD19-6797742A1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5" name="Picture Placeholder 1">
            <a:extLst>
              <a:ext uri="{FF2B5EF4-FFF2-40B4-BE49-F238E27FC236}">
                <a16:creationId xmlns:a16="http://schemas.microsoft.com/office/drawing/2014/main" id="{08C777B1-9A90-4B1E-A6AE-9339286077E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9191224" y="637283"/>
            <a:ext cx="2692800" cy="2782540"/>
          </a:xfrm>
          <a:custGeom>
            <a:avLst/>
            <a:gdLst>
              <a:gd name="connsiteX0" fmla="*/ 0 w 2692800"/>
              <a:gd name="connsiteY0" fmla="*/ 0 h 2693640"/>
              <a:gd name="connsiteX1" fmla="*/ 2692800 w 2692800"/>
              <a:gd name="connsiteY1" fmla="*/ 0 h 2693640"/>
              <a:gd name="connsiteX2" fmla="*/ 2692800 w 2692800"/>
              <a:gd name="connsiteY2" fmla="*/ 2693640 h 2693640"/>
              <a:gd name="connsiteX3" fmla="*/ 0 w 2692800"/>
              <a:gd name="connsiteY3" fmla="*/ 2693640 h 2693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92800" h="2693640">
                <a:moveTo>
                  <a:pt x="0" y="0"/>
                </a:moveTo>
                <a:lnTo>
                  <a:pt x="2692800" y="0"/>
                </a:lnTo>
                <a:lnTo>
                  <a:pt x="2692800" y="2693640"/>
                </a:lnTo>
                <a:lnTo>
                  <a:pt x="0" y="269364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ID" sz="1800" dirty="0"/>
            </a:lvl1pPr>
          </a:lstStyle>
          <a:p>
            <a:pPr marL="0" lvl="0" indent="0" algn="ctr">
              <a:buNone/>
            </a:pPr>
            <a:r>
              <a:rPr lang="en-US" noProof="0"/>
              <a:t>Add Image Here</a:t>
            </a:r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0FEA994A-8056-4F3D-9365-B6A362A93EE3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498424" y="3430043"/>
            <a:ext cx="2692800" cy="2772320"/>
          </a:xfrm>
          <a:custGeom>
            <a:avLst/>
            <a:gdLst>
              <a:gd name="connsiteX0" fmla="*/ 0 w 2692800"/>
              <a:gd name="connsiteY0" fmla="*/ 0 h 2693640"/>
              <a:gd name="connsiteX1" fmla="*/ 2692800 w 2692800"/>
              <a:gd name="connsiteY1" fmla="*/ 0 h 2693640"/>
              <a:gd name="connsiteX2" fmla="*/ 2692800 w 2692800"/>
              <a:gd name="connsiteY2" fmla="*/ 2693640 h 2693640"/>
              <a:gd name="connsiteX3" fmla="*/ 0 w 2692800"/>
              <a:gd name="connsiteY3" fmla="*/ 2693640 h 2693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92800" h="2693640">
                <a:moveTo>
                  <a:pt x="0" y="0"/>
                </a:moveTo>
                <a:lnTo>
                  <a:pt x="2692800" y="0"/>
                </a:lnTo>
                <a:lnTo>
                  <a:pt x="2692800" y="2693640"/>
                </a:lnTo>
                <a:lnTo>
                  <a:pt x="0" y="269364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ID" sz="1800" dirty="0"/>
            </a:lvl1pPr>
          </a:lstStyle>
          <a:p>
            <a:pPr marL="0" lvl="0" indent="0" algn="ctr">
              <a:buNone/>
            </a:pPr>
            <a:r>
              <a:rPr lang="en-US" noProof="0"/>
              <a:t>Add Image Here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429E334-587D-4420-9285-C2A5F494582B}"/>
              </a:ext>
            </a:extLst>
          </p:cNvPr>
          <p:cNvSpPr/>
          <p:nvPr userDrawn="1"/>
        </p:nvSpPr>
        <p:spPr>
          <a:xfrm>
            <a:off x="9289522" y="3527226"/>
            <a:ext cx="1248102" cy="12481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7BD4601-EF26-4D7C-8CB6-95488F17575B}"/>
              </a:ext>
            </a:extLst>
          </p:cNvPr>
          <p:cNvSpPr/>
          <p:nvPr userDrawn="1"/>
        </p:nvSpPr>
        <p:spPr>
          <a:xfrm>
            <a:off x="8621786" y="2848323"/>
            <a:ext cx="496540" cy="49654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1949C41-2679-4E9D-A28C-F0C979F5702B}"/>
              </a:ext>
            </a:extLst>
          </p:cNvPr>
          <p:cNvSpPr/>
          <p:nvPr userDrawn="1"/>
        </p:nvSpPr>
        <p:spPr>
          <a:xfrm>
            <a:off x="8870898" y="2508125"/>
            <a:ext cx="247428" cy="24742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454B05D-55FD-4118-B899-4095FF50870D}"/>
              </a:ext>
            </a:extLst>
          </p:cNvPr>
          <p:cNvSpPr/>
          <p:nvPr userDrawn="1"/>
        </p:nvSpPr>
        <p:spPr>
          <a:xfrm>
            <a:off x="0" y="933450"/>
            <a:ext cx="300037" cy="14652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40533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4C5F727-FA73-47F4-8647-79441AA996E3}"/>
              </a:ext>
            </a:extLst>
          </p:cNvPr>
          <p:cNvSpPr/>
          <p:nvPr userDrawn="1"/>
        </p:nvSpPr>
        <p:spPr>
          <a:xfrm>
            <a:off x="0" y="0"/>
            <a:ext cx="12192000" cy="6381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4FD2F3-3119-48E2-B464-A93E23C5A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6" y="1016000"/>
            <a:ext cx="3997324" cy="2501899"/>
          </a:xfrm>
        </p:spPr>
        <p:txBody>
          <a:bodyPr anchor="b">
            <a:no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E87C6E-3441-429B-A81D-87F8344C06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475" y="3619500"/>
            <a:ext cx="3997325" cy="25574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8ECDD1-1369-42FD-BD19-6797742A1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Picture Placeholder 6">
            <a:extLst>
              <a:ext uri="{FF2B5EF4-FFF2-40B4-BE49-F238E27FC236}">
                <a16:creationId xmlns:a16="http://schemas.microsoft.com/office/drawing/2014/main" id="{9303FD92-1AC4-4708-B13E-C97E00210D2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902201" y="619125"/>
            <a:ext cx="3454400" cy="5581650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14" name="Picture Placeholder 6">
            <a:extLst>
              <a:ext uri="{FF2B5EF4-FFF2-40B4-BE49-F238E27FC236}">
                <a16:creationId xmlns:a16="http://schemas.microsoft.com/office/drawing/2014/main" id="{F6824EBC-CC6E-4D5A-B85A-DAC55ACE853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432801" y="260351"/>
            <a:ext cx="3454400" cy="5581649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3661888-890D-4E0C-8076-65EDFDB7DE27}"/>
              </a:ext>
            </a:extLst>
          </p:cNvPr>
          <p:cNvSpPr/>
          <p:nvPr userDrawn="1"/>
        </p:nvSpPr>
        <p:spPr>
          <a:xfrm>
            <a:off x="8432801" y="5842000"/>
            <a:ext cx="3459162" cy="3587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AE48EF9-5BAF-4BD7-A6BE-866C0307B69F}"/>
              </a:ext>
            </a:extLst>
          </p:cNvPr>
          <p:cNvSpPr/>
          <p:nvPr userDrawn="1"/>
        </p:nvSpPr>
        <p:spPr>
          <a:xfrm>
            <a:off x="4902201" y="239509"/>
            <a:ext cx="3459162" cy="3587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8D4A5F4-99AC-4FB3-8A59-AB8D7B4FC7D7}"/>
              </a:ext>
            </a:extLst>
          </p:cNvPr>
          <p:cNvSpPr/>
          <p:nvPr userDrawn="1"/>
        </p:nvSpPr>
        <p:spPr>
          <a:xfrm>
            <a:off x="0" y="1384300"/>
            <a:ext cx="177800" cy="44577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13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060ACE-E228-45FD-83E3-FF4D1CCF7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7" cy="7588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8AF9FF-2A4E-41E6-956B-69BC625CC9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1474" y="1233488"/>
            <a:ext cx="11520487" cy="49434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EE1F87C-C7F2-4F14-86B1-854B7B0C580E}"/>
              </a:ext>
            </a:extLst>
          </p:cNvPr>
          <p:cNvSpPr/>
          <p:nvPr userDrawn="1"/>
        </p:nvSpPr>
        <p:spPr>
          <a:xfrm>
            <a:off x="11229975" y="6512060"/>
            <a:ext cx="962025" cy="3459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FD9470-E137-41DF-A5CA-C7B4B9856E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18900" y="6581978"/>
            <a:ext cx="373062" cy="2061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03DC2DEF-D2FE-4B45-ABA4-9F153FD1C9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8AB12CC-D752-4664-B92F-BAEFF0416B7E}"/>
              </a:ext>
            </a:extLst>
          </p:cNvPr>
          <p:cNvSpPr/>
          <p:nvPr userDrawn="1"/>
        </p:nvSpPr>
        <p:spPr>
          <a:xfrm>
            <a:off x="0" y="260350"/>
            <a:ext cx="300037" cy="7556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583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62" r:id="rId4"/>
    <p:sldLayoutId id="2147483663" r:id="rId5"/>
    <p:sldLayoutId id="2147483650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51" r:id="rId13"/>
    <p:sldLayoutId id="2147483670" r:id="rId14"/>
    <p:sldLayoutId id="2147483671" r:id="rId15"/>
    <p:sldLayoutId id="2147483672" r:id="rId16"/>
    <p:sldLayoutId id="2147483673" r:id="rId17"/>
    <p:sldLayoutId id="2147483652" r:id="rId18"/>
    <p:sldLayoutId id="2147483674" r:id="rId19"/>
    <p:sldLayoutId id="2147483675" r:id="rId20"/>
    <p:sldLayoutId id="2147483676" r:id="rId21"/>
    <p:sldLayoutId id="2147483677" r:id="rId22"/>
    <p:sldLayoutId id="2147483655" r:id="rId23"/>
    <p:sldLayoutId id="2147483678" r:id="rId24"/>
    <p:sldLayoutId id="2147483679" r:id="rId25"/>
    <p:sldLayoutId id="2147483680" r:id="rId26"/>
    <p:sldLayoutId id="2147483681" r:id="rId27"/>
    <p:sldLayoutId id="2147483653" r:id="rId28"/>
    <p:sldLayoutId id="2147483682" r:id="rId29"/>
    <p:sldLayoutId id="2147483683" r:id="rId30"/>
    <p:sldLayoutId id="2147483684" r:id="rId31"/>
    <p:sldLayoutId id="2147483685" r:id="rId32"/>
    <p:sldLayoutId id="2147483654" r:id="rId33"/>
    <p:sldLayoutId id="2147483686" r:id="rId34"/>
    <p:sldLayoutId id="2147483687" r:id="rId35"/>
    <p:sldLayoutId id="2147483689" r:id="rId36"/>
    <p:sldLayoutId id="2147483688" r:id="rId37"/>
    <p:sldLayoutId id="2147483690" r:id="rId38"/>
    <p:sldLayoutId id="2147483691" r:id="rId39"/>
    <p:sldLayoutId id="2147483692" r:id="rId40"/>
    <p:sldLayoutId id="2147483693" r:id="rId41"/>
    <p:sldLayoutId id="2147483694" r:id="rId42"/>
    <p:sldLayoutId id="2147483695" r:id="rId43"/>
    <p:sldLayoutId id="2147483696" r:id="rId44"/>
    <p:sldLayoutId id="2147483697" r:id="rId45"/>
    <p:sldLayoutId id="2147483698" r:id="rId46"/>
    <p:sldLayoutId id="2147483699" r:id="rId47"/>
    <p:sldLayoutId id="2147483700" r:id="rId48"/>
    <p:sldLayoutId id="2147483701" r:id="rId49"/>
    <p:sldLayoutId id="2147483702" r:id="rId50"/>
    <p:sldLayoutId id="2147483656" r:id="rId51"/>
    <p:sldLayoutId id="2147483657" r:id="rId5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4" userDrawn="1">
          <p15:clr>
            <a:srgbClr val="F26B43"/>
          </p15:clr>
        </p15:guide>
        <p15:guide id="2" pos="234" userDrawn="1">
          <p15:clr>
            <a:srgbClr val="F26B43"/>
          </p15:clr>
        </p15:guide>
        <p15:guide id="3" orient="horz" pos="4133" userDrawn="1">
          <p15:clr>
            <a:srgbClr val="F26B43"/>
          </p15:clr>
        </p15:guide>
        <p15:guide id="4" pos="7491" userDrawn="1">
          <p15:clr>
            <a:srgbClr val="F26B43"/>
          </p15:clr>
        </p15:guide>
        <p15:guide id="5" orient="horz" pos="640" userDrawn="1">
          <p15:clr>
            <a:srgbClr val="F26B43"/>
          </p15:clr>
        </p15:guide>
        <p15:guide id="6" orient="horz" pos="777" userDrawn="1">
          <p15:clr>
            <a:srgbClr val="F26B43"/>
          </p15:clr>
        </p15:guide>
        <p15:guide id="7" orient="horz" pos="4020" userDrawn="1">
          <p15:clr>
            <a:srgbClr val="F26B43"/>
          </p15:clr>
        </p15:guide>
        <p15:guide id="8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Chelsea.bocard@uky.edu" TargetMode="External"/><Relationship Id="rId2" Type="http://schemas.openxmlformats.org/officeDocument/2006/relationships/hyperlink" Target="https://hdiuky.b2clogin.com/hdiuky.onmicrosoft.com/B2C_1_KYPSO_SIGN_IN/api/CombinedSigninAndSignup/unified?claimsexchange=ForgotPassword&amp;csrf_token=U3BuZ0JKV3NubHQ4NWtXRUpaeEQ1Qy9iM2FKR2x6TERKNWN5U09nMWZVSlJlR0JDdmhudlFpWnNjVU9CUmRleEF5dzFKUTJ1TFFLdEIyMHBoNXFHRlE9PTsyMDI1LTAxLTA2VDIyOjQ4OjU2LjU2ODQxNjJaO25vL3hHeTdHOEV2S3Q4ZFl5VTA3dmc9PTt7Ik9yY2hlc3RyYXRpb25TdGVwIjoxfQ==&amp;tx=StateProperties=eyJUSUQiOiJmYzRhODQ1OC05OThiLTQ2YTUtYjAxNy04MDRjOTQ2YzA0OTAifQ&amp;p=B2C_1_KYPSO_SIGN_IN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7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resources.hdiuky.org/" TargetMode="External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39.xml"/><Relationship Id="rId4" Type="http://schemas.openxmlformats.org/officeDocument/2006/relationships/hyperlink" Target="https://www.kypso.org/resources/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0.svg"/><Relationship Id="rId7" Type="http://schemas.openxmlformats.org/officeDocument/2006/relationships/image" Target="../media/image24.sv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42.xml"/><Relationship Id="rId6" Type="http://schemas.openxmlformats.org/officeDocument/2006/relationships/image" Target="../media/image23.png"/><Relationship Id="rId5" Type="http://schemas.openxmlformats.org/officeDocument/2006/relationships/image" Target="../media/image22.svg"/><Relationship Id="rId4" Type="http://schemas.openxmlformats.org/officeDocument/2006/relationships/image" Target="../media/image21.png"/><Relationship Id="rId9" Type="http://schemas.openxmlformats.org/officeDocument/2006/relationships/image" Target="../media/image26.sv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hyperlink" Target="http://www.mychoiceky.org/" TargetMode="Externa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sv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sv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3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sv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3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sv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hyperlink" Target="https://kypsodata.org/" TargetMode="Externa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ypso.org/" TargetMode="External"/><Relationship Id="rId7" Type="http://schemas.openxmlformats.org/officeDocument/2006/relationships/image" Target="../media/image2.png"/><Relationship Id="rId2" Type="http://schemas.openxmlformats.org/officeDocument/2006/relationships/hyperlink" Target="mailto:information@kypso.org" TargetMode="External"/><Relationship Id="rId1" Type="http://schemas.openxmlformats.org/officeDocument/2006/relationships/slideLayout" Target="../slideLayouts/slideLayout23.xml"/><Relationship Id="rId6" Type="http://schemas.openxmlformats.org/officeDocument/2006/relationships/hyperlink" Target="https://www.facebook.com/groups/1247375618932347" TargetMode="External"/><Relationship Id="rId5" Type="http://schemas.openxmlformats.org/officeDocument/2006/relationships/hyperlink" Target="https://www.facebook.com/KyPSO1/" TargetMode="External"/><Relationship Id="rId4" Type="http://schemas.openxmlformats.org/officeDocument/2006/relationships/hyperlink" Target="https://kypsodata.org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png"/><Relationship Id="rId7" Type="http://schemas.openxmlformats.org/officeDocument/2006/relationships/image" Target="../media/image6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2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hyperlink" Target="http://www.kypso.org/resources/" TargetMode="External"/><Relationship Id="rId10" Type="http://schemas.openxmlformats.org/officeDocument/2006/relationships/image" Target="../media/image9.png"/><Relationship Id="rId4" Type="http://schemas.openxmlformats.org/officeDocument/2006/relationships/image" Target="../media/image4.svg"/><Relationship Id="rId9" Type="http://schemas.openxmlformats.org/officeDocument/2006/relationships/image" Target="../media/image8.sv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svg"/><Relationship Id="rId3" Type="http://schemas.openxmlformats.org/officeDocument/2006/relationships/image" Target="../media/image12.svg"/><Relationship Id="rId7" Type="http://schemas.openxmlformats.org/officeDocument/2006/relationships/image" Target="../media/image1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4.xml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4" Type="http://schemas.openxmlformats.org/officeDocument/2006/relationships/hyperlink" Target="https://www.kypso.org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D71C9CD-CAE8-4AC8-936D-333769D479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05625" y="430708"/>
            <a:ext cx="4986338" cy="3262311"/>
          </a:xfrm>
        </p:spPr>
        <p:txBody>
          <a:bodyPr/>
          <a:lstStyle/>
          <a:p>
            <a:r>
              <a:rPr lang="en-US" dirty="0"/>
              <a:t>YOYO Training 2025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C6D24F99-E026-485A-96CD-AEC9813726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05625" y="3702806"/>
            <a:ext cx="4986338" cy="976311"/>
          </a:xfrm>
        </p:spPr>
        <p:txBody>
          <a:bodyPr/>
          <a:lstStyle/>
          <a:p>
            <a:r>
              <a:rPr lang="en-US"/>
              <a:t>Returning Interviewers</a:t>
            </a:r>
          </a:p>
        </p:txBody>
      </p:sp>
      <p:pic>
        <p:nvPicPr>
          <p:cNvPr id="18" name="Picture Placeholder 17" descr="A group of people sitting at a table.">
            <a:extLst>
              <a:ext uri="{FF2B5EF4-FFF2-40B4-BE49-F238E27FC236}">
                <a16:creationId xmlns:a16="http://schemas.microsoft.com/office/drawing/2014/main" id="{9AD18757-45E7-9FB4-BD30-809DE3A8C93D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/>
          <a:srcRect l="20653" r="20653"/>
          <a:stretch>
            <a:fillRect/>
          </a:stretch>
        </p:blipFill>
        <p:spPr/>
      </p:pic>
      <p:pic>
        <p:nvPicPr>
          <p:cNvPr id="20" name="Picture 19" descr="Kentucky Post School Outcomes.">
            <a:extLst>
              <a:ext uri="{FF2B5EF4-FFF2-40B4-BE49-F238E27FC236}">
                <a16:creationId xmlns:a16="http://schemas.microsoft.com/office/drawing/2014/main" id="{36A6B168-C05E-9AD1-5233-829ABBBDE9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59737" y="5028117"/>
            <a:ext cx="1503376" cy="1400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54965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4B15E3-E2FE-FB2A-85A5-A46AA914C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Trouble Accessing the System?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B9ED6B-5B4B-DDB1-BED4-658EB6D966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474" y="1720050"/>
            <a:ext cx="7064750" cy="4861928"/>
          </a:xfrm>
        </p:spPr>
        <p:txBody>
          <a:bodyPr>
            <a:normAutofit/>
          </a:bodyPr>
          <a:lstStyle/>
          <a:p>
            <a:pPr>
              <a:lnSpc>
                <a:spcPct val="108000"/>
              </a:lnSpc>
            </a:pPr>
            <a:r>
              <a:rPr lang="en-US" dirty="0"/>
              <a:t>We can provide you with your username.</a:t>
            </a:r>
          </a:p>
          <a:p>
            <a:pPr>
              <a:lnSpc>
                <a:spcPct val="108000"/>
              </a:lnSpc>
            </a:pPr>
            <a:r>
              <a:rPr lang="en-US" dirty="0"/>
              <a:t>You will need to </a:t>
            </a:r>
            <a:r>
              <a:rPr lang="en-US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reset your password</a:t>
            </a:r>
            <a:r>
              <a:rPr lang="en-US" dirty="0"/>
              <a:t>. </a:t>
            </a:r>
          </a:p>
          <a:p>
            <a:pPr>
              <a:lnSpc>
                <a:spcPct val="108000"/>
              </a:lnSpc>
            </a:pPr>
            <a:r>
              <a:rPr lang="en-US" dirty="0"/>
              <a:t>You must be assigned a role as an interviewer. </a:t>
            </a:r>
          </a:p>
          <a:p>
            <a:pPr lvl="1">
              <a:lnSpc>
                <a:spcPct val="108000"/>
              </a:lnSpc>
            </a:pPr>
            <a:r>
              <a:rPr lang="en-US" dirty="0"/>
              <a:t>Default will be the same as last year.</a:t>
            </a:r>
          </a:p>
          <a:p>
            <a:pPr lvl="1">
              <a:lnSpc>
                <a:spcPct val="108000"/>
              </a:lnSpc>
            </a:pPr>
            <a:r>
              <a:rPr lang="en-US" dirty="0"/>
              <a:t>Otherwise, we must receive approval from your </a:t>
            </a:r>
            <a:r>
              <a:rPr lang="en-US" dirty="0" err="1"/>
              <a:t>DoSE</a:t>
            </a:r>
            <a:r>
              <a:rPr lang="en-US" dirty="0"/>
              <a:t>.</a:t>
            </a:r>
          </a:p>
          <a:p>
            <a:pPr>
              <a:lnSpc>
                <a:spcPct val="108000"/>
              </a:lnSpc>
            </a:pPr>
            <a:r>
              <a:rPr lang="en-US" sz="2400" dirty="0"/>
              <a:t>For questions about accessing the system or help with resetting your password please contact </a:t>
            </a:r>
            <a:r>
              <a:rPr lang="en-US" sz="24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Chelsea.bocard@uky.edu</a:t>
            </a:r>
            <a:r>
              <a:rPr lang="en-US" sz="2400" dirty="0"/>
              <a:t>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EBD215-45F1-C02C-2ECB-78DE08FBA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10</a:t>
            </a:fld>
            <a:endParaRPr lang="en-US"/>
          </a:p>
        </p:txBody>
      </p:sp>
      <p:pic>
        <p:nvPicPr>
          <p:cNvPr id="6" name="Picture 5" descr="A person sitting on stairs with a computer.">
            <a:extLst>
              <a:ext uri="{FF2B5EF4-FFF2-40B4-BE49-F238E27FC236}">
                <a16:creationId xmlns:a16="http://schemas.microsoft.com/office/drawing/2014/main" id="{0EC9671E-262A-FE78-0443-BDCDE2B36EF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6646" r="16646"/>
          <a:stretch/>
        </p:blipFill>
        <p:spPr>
          <a:xfrm>
            <a:off x="7542072" y="1481791"/>
            <a:ext cx="4163359" cy="4163359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26878845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18E966-FDDB-2284-1809-53AB206A87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725867"/>
            <a:ext cx="10515600" cy="1500187"/>
          </a:xfrm>
        </p:spPr>
        <p:txBody>
          <a:bodyPr>
            <a:normAutofit fontScale="90000"/>
          </a:bodyPr>
          <a:lstStyle/>
          <a:p>
            <a:r>
              <a:rPr lang="en-US"/>
              <a:t>Directing Former Students to Resources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FE5A21-20D9-6356-0678-A9BA435D8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0820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87BF06-5F76-6ED2-E4F2-EDB88B57B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Resource Guide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9F2CA42-F7BA-32D3-6761-0A22496F100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91319" y="1376094"/>
            <a:ext cx="2500223" cy="2276441"/>
          </a:xfrm>
        </p:spPr>
        <p:txBody>
          <a:bodyPr/>
          <a:lstStyle/>
          <a:p>
            <a:r>
              <a:rPr lang="en-US" sz="2000"/>
              <a:t>The top of each section of the YOYO interview provides a link to relevant information in the online Resource Guide.</a:t>
            </a:r>
          </a:p>
        </p:txBody>
      </p:sp>
      <p:pic>
        <p:nvPicPr>
          <p:cNvPr id="10" name="Picture 9" descr="A person in a blue shirt and glasses sitting at a table with a computer.">
            <a:extLst>
              <a:ext uri="{FF2B5EF4-FFF2-40B4-BE49-F238E27FC236}">
                <a16:creationId xmlns:a16="http://schemas.microsoft.com/office/drawing/2014/main" id="{78738040-E738-53B3-9C4A-B898BFC80A1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646" r="16646"/>
          <a:stretch/>
        </p:blipFill>
        <p:spPr>
          <a:xfrm>
            <a:off x="3359658" y="1362813"/>
            <a:ext cx="2144548" cy="2144548"/>
          </a:xfrm>
          <a:prstGeom prst="ellipse">
            <a:avLst/>
          </a:prstGeom>
        </p:spPr>
      </p:pic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87CD5E3E-2A81-340F-1864-62D36845C729}"/>
              </a:ext>
            </a:extLst>
          </p:cNvPr>
          <p:cNvSpPr txBox="1">
            <a:spLocks/>
          </p:cNvSpPr>
          <p:nvPr/>
        </p:nvSpPr>
        <p:spPr>
          <a:xfrm>
            <a:off x="397190" y="3990820"/>
            <a:ext cx="2540527" cy="1854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>
                <a:solidFill>
                  <a:srgbClr val="7030A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resources.hdiuky.org/</a:t>
            </a:r>
            <a:r>
              <a:rPr lang="en-US" sz="2000">
                <a:solidFill>
                  <a:srgbClr val="7030A0"/>
                </a:solidFill>
              </a:rPr>
              <a:t>  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618298D-A6DA-63E6-112A-1C2FF4AD00A2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sz="2000"/>
              <a:t>Have the Resource Guide open while interviewing. </a:t>
            </a:r>
          </a:p>
          <a:p>
            <a:r>
              <a:rPr lang="en-US" sz="2000"/>
              <a:t>If possible, send links to former students.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F417CA0-E8D2-D6F3-357B-4391FA8B6DE3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sz="2000"/>
              <a:t>There is also a Supplemental YOYO Resource Manual available on the KYPSO website.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BE549420-AE55-80A3-FC33-FD67AC92AE6C}"/>
              </a:ext>
            </a:extLst>
          </p:cNvPr>
          <p:cNvSpPr txBox="1">
            <a:spLocks/>
          </p:cNvSpPr>
          <p:nvPr/>
        </p:nvSpPr>
        <p:spPr>
          <a:xfrm>
            <a:off x="8808790" y="2872417"/>
            <a:ext cx="2540527" cy="1854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>
                <a:solidFill>
                  <a:srgbClr val="00504E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kypso.org/resources/</a:t>
            </a:r>
            <a:r>
              <a:rPr lang="en-US" sz="2000">
                <a:solidFill>
                  <a:srgbClr val="00504E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038060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18E966-FDDB-2284-1809-53AB206A87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725867"/>
            <a:ext cx="10515600" cy="1500187"/>
          </a:xfrm>
        </p:spPr>
        <p:txBody>
          <a:bodyPr>
            <a:normAutofit/>
          </a:bodyPr>
          <a:lstStyle/>
          <a:p>
            <a:r>
              <a:rPr lang="en-US"/>
              <a:t>Interviewing Skills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FE5A21-20D9-6356-0678-A9BA435D8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6514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61044F-B7B4-9507-F071-385A237F2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Competitive Integrated Employment </a:t>
            </a:r>
            <a:r>
              <a:rPr lang="en-US" dirty="0"/>
              <a:t>Item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09D8DDA-1D86-E967-EBF0-2021B605197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900245" y="1325461"/>
            <a:ext cx="3002880" cy="2206303"/>
          </a:xfrm>
        </p:spPr>
        <p:txBody>
          <a:bodyPr/>
          <a:lstStyle/>
          <a:p>
            <a:pPr>
              <a:lnSpc>
                <a:spcPct val="108000"/>
              </a:lnSpc>
            </a:pPr>
            <a:r>
              <a:rPr lang="en-US" dirty="0"/>
              <a:t>Items were added in 2019 regarding integrated setting, comparable pay, benefits, and opportunities for advancement. We realize that these are difficult questions for anyone to answer.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2855E75-8000-9DAE-5610-AF890C517F2A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pPr>
              <a:lnSpc>
                <a:spcPct val="108000"/>
              </a:lnSpc>
            </a:pPr>
            <a:r>
              <a:rPr lang="en-US"/>
              <a:t>Do your best to determine if you think their job meets the underlying concepts of these items. 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EF94609-0247-A5B4-A4E1-11489D386DA5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pPr>
              <a:lnSpc>
                <a:spcPct val="108000"/>
              </a:lnSpc>
            </a:pPr>
            <a:r>
              <a:rPr lang="en-US"/>
              <a:t>Selecting “Don’t Know” is perfectly acceptable and will not result in the former student being considered non-competitively employed.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978CD89-2474-A61F-A3E6-A000C0A7C87B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pPr>
              <a:lnSpc>
                <a:spcPct val="108000"/>
              </a:lnSpc>
            </a:pPr>
            <a:r>
              <a:rPr lang="en-US"/>
              <a:t>The military is considered employment.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DDCAA09-A840-7F44-9951-A69A4F9020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61564" y="1727244"/>
            <a:ext cx="1444986" cy="1436294"/>
          </a:xfrm>
          <a:prstGeom prst="rect">
            <a:avLst/>
          </a:prstGeom>
          <a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17" name="Graphic 16">
            <a:extLst>
              <a:ext uri="{FF2B5EF4-FFF2-40B4-BE49-F238E27FC236}">
                <a16:creationId xmlns:a16="http://schemas.microsoft.com/office/drawing/2014/main" id="{AC243CE7-0A9F-3E80-4FFA-BEA247BFE6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624876" y="4285743"/>
            <a:ext cx="1444986" cy="1444986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0CD6DF25-FF2F-485E-A5A7-4D98FA3307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683599" y="1763280"/>
            <a:ext cx="1235608" cy="1285941"/>
          </a:xfrm>
          <a:prstGeom prst="rect">
            <a:avLst/>
          </a:prstGeom>
          <a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20" name="Graphic 19">
            <a:extLst>
              <a:ext uri="{FF2B5EF4-FFF2-40B4-BE49-F238E27FC236}">
                <a16:creationId xmlns:a16="http://schemas.microsoft.com/office/drawing/2014/main" id="{F3803EEF-6C1A-FB00-278F-549429247D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59407" y="4370079"/>
            <a:ext cx="1143585" cy="1143585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E941E72-860B-7330-CCCB-E515899E1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5880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4B15E3-E2FE-FB2A-85A5-A46AA914C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Guardianship Item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B9ED6B-5B4B-DDB1-BED4-658EB6D966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474" y="1720050"/>
            <a:ext cx="7807792" cy="4269689"/>
          </a:xfrm>
        </p:spPr>
        <p:txBody>
          <a:bodyPr>
            <a:normAutofit/>
          </a:bodyPr>
          <a:lstStyle/>
          <a:p>
            <a:pPr>
              <a:lnSpc>
                <a:spcPct val="108000"/>
              </a:lnSpc>
            </a:pPr>
            <a:r>
              <a:rPr lang="en-US" sz="2400"/>
              <a:t>The former student is asked, “Do you have a legal guardian?”</a:t>
            </a:r>
          </a:p>
          <a:p>
            <a:pPr lvl="1">
              <a:lnSpc>
                <a:spcPct val="108000"/>
              </a:lnSpc>
            </a:pPr>
            <a:r>
              <a:rPr lang="en-US" sz="2000"/>
              <a:t>The student may not know, and that’s ok.</a:t>
            </a:r>
          </a:p>
          <a:p>
            <a:pPr lvl="1">
              <a:lnSpc>
                <a:spcPct val="108000"/>
              </a:lnSpc>
            </a:pPr>
            <a:r>
              <a:rPr lang="en-US" sz="2000"/>
              <a:t>Just select the “Not Sure” option.</a:t>
            </a:r>
          </a:p>
          <a:p>
            <a:pPr>
              <a:lnSpc>
                <a:spcPct val="108000"/>
              </a:lnSpc>
            </a:pPr>
            <a:r>
              <a:rPr lang="en-US" sz="2400"/>
              <a:t>If the former student (or their parent) is interested in learning about guardianship and its alternatives, you might refer them to My Choice Kentucky (</a:t>
            </a:r>
            <a:r>
              <a:rPr lang="en-US" sz="240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www.mychoiceky.org/</a:t>
            </a:r>
            <a:r>
              <a:rPr lang="en-US" sz="2400">
                <a:solidFill>
                  <a:srgbClr val="0070C0"/>
                </a:solidFill>
              </a:rPr>
              <a:t>) </a:t>
            </a:r>
          </a:p>
          <a:p>
            <a:pPr>
              <a:lnSpc>
                <a:spcPct val="108000"/>
              </a:lnSpc>
            </a:pPr>
            <a:endParaRPr lang="en-US" sz="2400"/>
          </a:p>
          <a:p>
            <a:pPr>
              <a:lnSpc>
                <a:spcPct val="108000"/>
              </a:lnSpc>
            </a:pPr>
            <a:endParaRPr lang="en-US" sz="2400"/>
          </a:p>
          <a:p>
            <a:pPr>
              <a:lnSpc>
                <a:spcPct val="108000"/>
              </a:lnSpc>
            </a:pPr>
            <a:endParaRPr lang="en-US" sz="2400"/>
          </a:p>
        </p:txBody>
      </p:sp>
      <p:pic>
        <p:nvPicPr>
          <p:cNvPr id="5" name="Picture 4" descr="My Choice Kentucky.">
            <a:extLst>
              <a:ext uri="{FF2B5EF4-FFF2-40B4-BE49-F238E27FC236}">
                <a16:creationId xmlns:a16="http://schemas.microsoft.com/office/drawing/2014/main" id="{CDEA95EA-7929-3A3B-36EA-AC0575E7BEB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6123" t="8356" b="4461"/>
          <a:stretch/>
        </p:blipFill>
        <p:spPr>
          <a:xfrm>
            <a:off x="8035046" y="1720051"/>
            <a:ext cx="3199109" cy="3134052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EBD215-45F1-C02C-2ECB-78DE08FBA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2454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4B15E3-E2FE-FB2A-85A5-A46AA914C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General Probes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B9ED6B-5B4B-DDB1-BED4-658EB6D966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473" y="1720049"/>
            <a:ext cx="7715514" cy="4777569"/>
          </a:xfrm>
        </p:spPr>
        <p:txBody>
          <a:bodyPr>
            <a:normAutofit/>
          </a:bodyPr>
          <a:lstStyle/>
          <a:p>
            <a:pPr>
              <a:lnSpc>
                <a:spcPct val="108000"/>
              </a:lnSpc>
            </a:pPr>
            <a:r>
              <a:rPr lang="en-US" sz="2400"/>
              <a:t>General probes can be used for almost any question.</a:t>
            </a:r>
          </a:p>
          <a:p>
            <a:pPr>
              <a:lnSpc>
                <a:spcPct val="108000"/>
              </a:lnSpc>
            </a:pPr>
            <a:r>
              <a:rPr lang="en-US" sz="2400"/>
              <a:t>Examples:</a:t>
            </a:r>
          </a:p>
          <a:p>
            <a:pPr lvl="1">
              <a:lnSpc>
                <a:spcPct val="108000"/>
              </a:lnSpc>
            </a:pPr>
            <a:r>
              <a:rPr lang="en-US"/>
              <a:t>“What do you mean by that?”</a:t>
            </a:r>
          </a:p>
          <a:p>
            <a:pPr lvl="1">
              <a:lnSpc>
                <a:spcPct val="108000"/>
              </a:lnSpc>
            </a:pPr>
            <a:r>
              <a:rPr lang="en-US"/>
              <a:t>“Please tell me more about that.”</a:t>
            </a:r>
          </a:p>
          <a:p>
            <a:pPr>
              <a:lnSpc>
                <a:spcPct val="108000"/>
              </a:lnSpc>
            </a:pPr>
            <a:endParaRPr lang="en-US" sz="2400"/>
          </a:p>
          <a:p>
            <a:pPr>
              <a:lnSpc>
                <a:spcPct val="108000"/>
              </a:lnSpc>
            </a:pPr>
            <a:endParaRPr lang="en-US" sz="2400"/>
          </a:p>
          <a:p>
            <a:pPr>
              <a:lnSpc>
                <a:spcPct val="108000"/>
              </a:lnSpc>
            </a:pPr>
            <a:endParaRPr lang="en-US" sz="24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EBD215-45F1-C02C-2ECB-78DE08FBA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16</a:t>
            </a:fld>
            <a:endParaRPr lang="en-US"/>
          </a:p>
        </p:txBody>
      </p:sp>
      <p:pic>
        <p:nvPicPr>
          <p:cNvPr id="5" name="Content Placeholder 5">
            <a:extLst>
              <a:ext uri="{FF2B5EF4-FFF2-40B4-BE49-F238E27FC236}">
                <a16:creationId xmlns:a16="http://schemas.microsoft.com/office/drawing/2014/main" id="{12189FA2-7B3C-6DDF-9177-CE8095892E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4901327">
            <a:off x="8030729" y="2120360"/>
            <a:ext cx="3035642" cy="3035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24115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6C94FA-38FB-DCE9-B138-C7C10266E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>
                <a:solidFill>
                  <a:schemeClr val="tx1"/>
                </a:solidFill>
              </a:rPr>
              <a:t>Specific Probes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F5906B9-B4D7-A325-9E1A-7BA9173B6A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1475" y="1458448"/>
            <a:ext cx="7086338" cy="518457"/>
          </a:xfrm>
        </p:spPr>
        <p:txBody>
          <a:bodyPr>
            <a:normAutofit/>
          </a:bodyPr>
          <a:lstStyle/>
          <a:p>
            <a:r>
              <a:rPr lang="en-US" sz="2800"/>
              <a:t>Agencies &amp; People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6699226-6503-E5BD-DAE8-0975DBBA0F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71475" y="1976905"/>
            <a:ext cx="7086338" cy="4380156"/>
          </a:xfrm>
        </p:spPr>
        <p:txBody>
          <a:bodyPr>
            <a:normAutofit lnSpcReduction="10000"/>
          </a:bodyPr>
          <a:lstStyle/>
          <a:p>
            <a:pPr>
              <a:lnSpc>
                <a:spcPct val="118000"/>
              </a:lnSpc>
            </a:pPr>
            <a:r>
              <a:rPr lang="en-US" sz="2400"/>
              <a:t>We don’t know the name of every agency or person in the state.</a:t>
            </a:r>
          </a:p>
          <a:p>
            <a:pPr>
              <a:lnSpc>
                <a:spcPct val="118000"/>
              </a:lnSpc>
            </a:pPr>
            <a:r>
              <a:rPr lang="en-US" sz="2400"/>
              <a:t>For agencies, please don’t use abbreviations that are not obvious (OVR is okay). </a:t>
            </a:r>
          </a:p>
          <a:p>
            <a:pPr>
              <a:lnSpc>
                <a:spcPct val="128000"/>
              </a:lnSpc>
            </a:pPr>
            <a:r>
              <a:rPr lang="en-US" sz="2400"/>
              <a:t>Please tell us what service the agency provides (college tuition, supported employment, personal care, etc.)</a:t>
            </a:r>
          </a:p>
          <a:p>
            <a:pPr>
              <a:lnSpc>
                <a:spcPct val="128000"/>
              </a:lnSpc>
            </a:pPr>
            <a:r>
              <a:rPr lang="en-US" sz="2400"/>
              <a:t>For people, do not use names. Tell us what they do and how they were helpful (or unhelpful).</a:t>
            </a:r>
          </a:p>
          <a:p>
            <a:endParaRPr lang="en-US" sz="2400"/>
          </a:p>
        </p:txBody>
      </p:sp>
      <p:pic>
        <p:nvPicPr>
          <p:cNvPr id="20" name="Content Placeholder 4">
            <a:extLst>
              <a:ext uri="{FF2B5EF4-FFF2-40B4-BE49-F238E27FC236}">
                <a16:creationId xmlns:a16="http://schemas.microsoft.com/office/drawing/2014/main" id="{B0B0E59C-2F98-B332-C4D6-08CD0E459F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08848" y="2128738"/>
            <a:ext cx="3046944" cy="3046944"/>
          </a:xfr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FFB94ED-1E4D-A2A7-E271-FDECAA874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5123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6C94FA-38FB-DCE9-B138-C7C10266E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>
                <a:solidFill>
                  <a:schemeClr val="tx1"/>
                </a:solidFill>
              </a:rPr>
              <a:t>Specific Probes - 1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7250B1-025E-8531-5D59-45250B4C4D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92261" y="1443096"/>
            <a:ext cx="7008664" cy="518457"/>
          </a:xfrm>
        </p:spPr>
        <p:txBody>
          <a:bodyPr>
            <a:normAutofit/>
          </a:bodyPr>
          <a:lstStyle/>
          <a:p>
            <a:r>
              <a:rPr lang="en-US" sz="2800"/>
              <a:t>Activities</a:t>
            </a:r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204F241-011C-0174-B9B8-219C584867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92261" y="1961553"/>
            <a:ext cx="7436065" cy="4480187"/>
          </a:xfrm>
        </p:spPr>
        <p:txBody>
          <a:bodyPr>
            <a:noAutofit/>
          </a:bodyPr>
          <a:lstStyle/>
          <a:p>
            <a:pPr>
              <a:lnSpc>
                <a:spcPct val="108000"/>
              </a:lnSpc>
            </a:pPr>
            <a:r>
              <a:rPr lang="en-US" sz="2400"/>
              <a:t>“What do you do on most days?”</a:t>
            </a:r>
          </a:p>
          <a:p>
            <a:pPr>
              <a:lnSpc>
                <a:spcPct val="108000"/>
              </a:lnSpc>
            </a:pPr>
            <a:r>
              <a:rPr lang="en-US" sz="2400"/>
              <a:t>Please probe if they say, “Stay home.”</a:t>
            </a:r>
          </a:p>
          <a:p>
            <a:pPr>
              <a:lnSpc>
                <a:spcPct val="108000"/>
              </a:lnSpc>
            </a:pPr>
            <a:r>
              <a:rPr lang="en-US" sz="2400"/>
              <a:t>Ask them how they spend their time at home. </a:t>
            </a:r>
          </a:p>
          <a:p>
            <a:pPr lvl="1">
              <a:lnSpc>
                <a:spcPct val="108000"/>
              </a:lnSpc>
            </a:pPr>
            <a:r>
              <a:rPr lang="en-US" sz="2400"/>
              <a:t>Are they watching TV?</a:t>
            </a:r>
          </a:p>
          <a:p>
            <a:pPr lvl="1">
              <a:lnSpc>
                <a:spcPct val="108000"/>
              </a:lnSpc>
            </a:pPr>
            <a:r>
              <a:rPr lang="en-US" sz="2400"/>
              <a:t>Spending time with family?</a:t>
            </a:r>
          </a:p>
          <a:p>
            <a:pPr lvl="1">
              <a:lnSpc>
                <a:spcPct val="108000"/>
              </a:lnSpc>
            </a:pPr>
            <a:r>
              <a:rPr lang="en-US" sz="2400"/>
              <a:t>Working on a hobby at home? </a:t>
            </a:r>
          </a:p>
          <a:p>
            <a:pPr lvl="1">
              <a:lnSpc>
                <a:spcPct val="108000"/>
              </a:lnSpc>
            </a:pPr>
            <a:r>
              <a:rPr lang="en-US" sz="2400"/>
              <a:t>Staying home by themselves and not engaging in any activity?</a:t>
            </a:r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1E8C3575-8DFB-125C-71CD-B5A8688AAB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70271" y="1961553"/>
            <a:ext cx="2691469" cy="2691469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FFB94ED-1E4D-A2A7-E271-FDECAA874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0289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6C94FA-38FB-DCE9-B138-C7C10266E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>
                <a:solidFill>
                  <a:schemeClr val="tx1"/>
                </a:solidFill>
              </a:rPr>
              <a:t>Specific Probes - 2</a:t>
            </a:r>
          </a:p>
        </p:txBody>
      </p:sp>
      <p:sp>
        <p:nvSpPr>
          <p:cNvPr id="12" name="Text Placeholder 5">
            <a:extLst>
              <a:ext uri="{FF2B5EF4-FFF2-40B4-BE49-F238E27FC236}">
                <a16:creationId xmlns:a16="http://schemas.microsoft.com/office/drawing/2014/main" id="{D1BD6D77-45F7-C7E0-C9EE-99ADE2093A3A}"/>
              </a:ext>
            </a:extLst>
          </p:cNvPr>
          <p:cNvSpPr txBox="1">
            <a:spLocks/>
          </p:cNvSpPr>
          <p:nvPr/>
        </p:nvSpPr>
        <p:spPr>
          <a:xfrm>
            <a:off x="385264" y="1443096"/>
            <a:ext cx="7995337" cy="5184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/>
              <a:t>Postsecondary Education</a:t>
            </a:r>
          </a:p>
        </p:txBody>
      </p:sp>
      <p:sp>
        <p:nvSpPr>
          <p:cNvPr id="13" name="Content Placeholder 4">
            <a:extLst>
              <a:ext uri="{FF2B5EF4-FFF2-40B4-BE49-F238E27FC236}">
                <a16:creationId xmlns:a16="http://schemas.microsoft.com/office/drawing/2014/main" id="{B0511C03-5EF0-B09D-1C02-116DCFEF47E3}"/>
              </a:ext>
            </a:extLst>
          </p:cNvPr>
          <p:cNvSpPr txBox="1">
            <a:spLocks/>
          </p:cNvSpPr>
          <p:nvPr/>
        </p:nvSpPr>
        <p:spPr>
          <a:xfrm>
            <a:off x="343319" y="1976904"/>
            <a:ext cx="8037282" cy="4359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8000"/>
              </a:lnSpc>
            </a:pPr>
            <a:r>
              <a:rPr lang="en-US" sz="2400"/>
              <a:t>We often hear references to a lack of contact with the Disability Services Center (DSC). </a:t>
            </a:r>
          </a:p>
          <a:p>
            <a:pPr>
              <a:lnSpc>
                <a:spcPct val="108000"/>
              </a:lnSpc>
            </a:pPr>
            <a:r>
              <a:rPr lang="en-US" sz="2400"/>
              <a:t>Good probes would be:</a:t>
            </a:r>
          </a:p>
          <a:p>
            <a:pPr lvl="1">
              <a:lnSpc>
                <a:spcPct val="108000"/>
              </a:lnSpc>
            </a:pPr>
            <a:r>
              <a:rPr lang="en-US" sz="2400"/>
              <a:t>“Why did you not contact DSC?”</a:t>
            </a:r>
          </a:p>
          <a:p>
            <a:pPr lvl="1">
              <a:lnSpc>
                <a:spcPct val="108000"/>
              </a:lnSpc>
            </a:pPr>
            <a:r>
              <a:rPr lang="en-US" sz="2400"/>
              <a:t>“Was it because you did not want to be identified?”</a:t>
            </a:r>
          </a:p>
          <a:p>
            <a:pPr lvl="1">
              <a:lnSpc>
                <a:spcPct val="108000"/>
              </a:lnSpc>
            </a:pPr>
            <a:r>
              <a:rPr lang="en-US" sz="2400"/>
              <a:t>“Was the DSC unavailable or unhelpful?”</a:t>
            </a:r>
          </a:p>
          <a:p>
            <a:pPr lvl="1">
              <a:lnSpc>
                <a:spcPct val="108000"/>
              </a:lnSpc>
            </a:pPr>
            <a:r>
              <a:rPr lang="en-US" sz="2400"/>
              <a:t>“Something else?”</a:t>
            </a:r>
          </a:p>
        </p:txBody>
      </p:sp>
      <p:pic>
        <p:nvPicPr>
          <p:cNvPr id="19" name="Graphic 18">
            <a:extLst>
              <a:ext uri="{FF2B5EF4-FFF2-40B4-BE49-F238E27FC236}">
                <a16:creationId xmlns:a16="http://schemas.microsoft.com/office/drawing/2014/main" id="{37C54E03-86A7-1D26-BF6F-917395C8DC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03828" y="1471569"/>
            <a:ext cx="3287086" cy="3287086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FFB94ED-1E4D-A2A7-E271-FDECAA874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538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4B15E3-E2FE-FB2A-85A5-A46AA914C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Housekeeping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B9ED6B-5B4B-DDB1-BED4-658EB6D966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474" y="1720050"/>
            <a:ext cx="11520487" cy="3724405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08000"/>
              </a:lnSpc>
            </a:pPr>
            <a:r>
              <a:rPr lang="en-US"/>
              <a:t>If you have questions during the training, please unmute yourself or use the chat feature.</a:t>
            </a:r>
          </a:p>
          <a:p>
            <a:pPr>
              <a:lnSpc>
                <a:spcPct val="108000"/>
              </a:lnSpc>
            </a:pPr>
            <a:endParaRPr lang="en-US"/>
          </a:p>
          <a:p>
            <a:pPr>
              <a:lnSpc>
                <a:spcPct val="108000"/>
              </a:lnSpc>
            </a:pPr>
            <a:r>
              <a:rPr lang="en-US"/>
              <a:t>Remember to keep yourself muted when not speaking.</a:t>
            </a:r>
          </a:p>
          <a:p>
            <a:pPr>
              <a:lnSpc>
                <a:spcPct val="108000"/>
              </a:lnSpc>
            </a:pPr>
            <a:endParaRPr lang="en-US"/>
          </a:p>
          <a:p>
            <a:pPr>
              <a:lnSpc>
                <a:spcPct val="108000"/>
              </a:lnSpc>
            </a:pPr>
            <a:r>
              <a:rPr lang="en-US"/>
              <a:t>If you’re here as a group, please put your </a:t>
            </a:r>
            <a:r>
              <a:rPr lang="en-US" b="1"/>
              <a:t>individual</a:t>
            </a:r>
            <a:r>
              <a:rPr lang="en-US"/>
              <a:t> names in the chat for attendance purposes. </a:t>
            </a:r>
          </a:p>
          <a:p>
            <a:pPr>
              <a:lnSpc>
                <a:spcPct val="108000"/>
              </a:lnSpc>
            </a:pPr>
            <a:endParaRPr lang="en-US"/>
          </a:p>
          <a:p>
            <a:pPr>
              <a:lnSpc>
                <a:spcPct val="108000"/>
              </a:lnSpc>
            </a:pPr>
            <a:r>
              <a:rPr lang="en-US"/>
              <a:t>Closed captions are available. </a:t>
            </a:r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EBD215-45F1-C02C-2ECB-78DE08FBA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8870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0A04D92-D7BE-DE5A-561C-0B7B1E70D7C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Let’s Look at the YOYO!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5A50B890-204F-BB7C-17DE-A1DF23317FD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kypsodata.org/ </a:t>
            </a:r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8CB2E01-38A5-7A4D-533C-AE01E71A2E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10617" y="0"/>
            <a:ext cx="6970765" cy="4446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06850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C91EB-5E9E-23EC-755A-0EA0CB1E4D8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71475" y="-758824"/>
            <a:ext cx="11520487" cy="75882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Contact Us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BE6FED1-2738-0373-A0B5-53F56A554DA6}"/>
              </a:ext>
            </a:extLst>
          </p:cNvPr>
          <p:cNvSpPr txBox="1"/>
          <p:nvPr/>
        </p:nvSpPr>
        <p:spPr>
          <a:xfrm>
            <a:off x="1304365" y="654422"/>
            <a:ext cx="95832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>
                <a:solidFill>
                  <a:schemeClr val="bg1"/>
                </a:solidFill>
                <a:latin typeface="+mj-lt"/>
              </a:rPr>
              <a:t>Contact Us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A467C62-7E87-EC06-B363-1618EA90EBB9}"/>
              </a:ext>
            </a:extLst>
          </p:cNvPr>
          <p:cNvSpPr txBox="1"/>
          <p:nvPr/>
        </p:nvSpPr>
        <p:spPr>
          <a:xfrm>
            <a:off x="0" y="2124636"/>
            <a:ext cx="120396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000">
                <a:solidFill>
                  <a:schemeClr val="bg1"/>
                </a:solidFill>
                <a:latin typeface="+mj-lt"/>
              </a:rPr>
              <a:t>KYPSO email: </a:t>
            </a:r>
            <a:r>
              <a:rPr lang="en-US" sz="2000">
                <a:solidFill>
                  <a:schemeClr val="bg1"/>
                </a:solidFill>
                <a:latin typeface="+mj-l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information@kypso.org</a:t>
            </a:r>
            <a:endParaRPr lang="en-US" sz="2000">
              <a:solidFill>
                <a:schemeClr val="bg1"/>
              </a:solidFill>
              <a:latin typeface="+mj-lt"/>
            </a:endParaRPr>
          </a:p>
          <a:p>
            <a:pPr algn="ctr">
              <a:lnSpc>
                <a:spcPct val="150000"/>
              </a:lnSpc>
            </a:pPr>
            <a:r>
              <a:rPr lang="en-US" sz="2000">
                <a:solidFill>
                  <a:schemeClr val="bg1"/>
                </a:solidFill>
                <a:latin typeface="+mj-lt"/>
              </a:rPr>
              <a:t>KYPSO website: </a:t>
            </a:r>
            <a:r>
              <a:rPr lang="en-US" sz="2000">
                <a:solidFill>
                  <a:schemeClr val="bg1"/>
                </a:solidFill>
                <a:latin typeface="+mj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www.kypso.org/</a:t>
            </a:r>
            <a:r>
              <a:rPr lang="en-US" sz="2000">
                <a:solidFill>
                  <a:schemeClr val="bg1"/>
                </a:solidFill>
                <a:latin typeface="+mj-lt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en-US" sz="2000">
                <a:solidFill>
                  <a:schemeClr val="bg1"/>
                </a:solidFill>
                <a:latin typeface="+mj-lt"/>
              </a:rPr>
              <a:t>KYPSO Data Collection &amp; Reporting Site: </a:t>
            </a:r>
            <a:r>
              <a:rPr lang="en-US" sz="2000">
                <a:solidFill>
                  <a:schemeClr val="bg1"/>
                </a:solidFill>
                <a:latin typeface="+mj-l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kypsodata.org/</a:t>
            </a:r>
            <a:r>
              <a:rPr lang="en-US" sz="2000">
                <a:solidFill>
                  <a:schemeClr val="bg1"/>
                </a:solidFill>
                <a:latin typeface="+mj-lt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en-US" sz="2000">
                <a:solidFill>
                  <a:schemeClr val="bg1"/>
                </a:solidFill>
                <a:latin typeface="+mj-lt"/>
              </a:rPr>
              <a:t>KYPSO Facebook page: </a:t>
            </a:r>
            <a:r>
              <a:rPr lang="en-US" sz="2000">
                <a:solidFill>
                  <a:schemeClr val="bg1"/>
                </a:solidFill>
                <a:latin typeface="+mj-lt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facebook.com/KyPSO1/</a:t>
            </a:r>
            <a:r>
              <a:rPr lang="en-US" sz="2000">
                <a:solidFill>
                  <a:schemeClr val="bg1"/>
                </a:solidFill>
                <a:latin typeface="+mj-lt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en-US" sz="2000">
                <a:solidFill>
                  <a:schemeClr val="bg1"/>
                </a:solidFill>
                <a:latin typeface="+mj-lt"/>
              </a:rPr>
              <a:t>KYPSO &amp; YOYO Discussion Forum (private FB group): </a:t>
            </a:r>
            <a:r>
              <a:rPr lang="en-US" sz="2000">
                <a:solidFill>
                  <a:schemeClr val="bg1"/>
                </a:solidFill>
                <a:latin typeface="+mj-lt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facebook.com/groups/1247375618932347</a:t>
            </a:r>
            <a:r>
              <a:rPr lang="en-US" sz="2000">
                <a:solidFill>
                  <a:schemeClr val="bg1"/>
                </a:solidFill>
                <a:latin typeface="+mj-lt"/>
              </a:rPr>
              <a:t> </a:t>
            </a:r>
          </a:p>
          <a:p>
            <a:pPr algn="ctr"/>
            <a:endParaRPr lang="en-US" sz="2400">
              <a:solidFill>
                <a:schemeClr val="bg1"/>
              </a:solidFill>
              <a:latin typeface="+mj-lt"/>
            </a:endParaRPr>
          </a:p>
          <a:p>
            <a:pPr algn="ctr"/>
            <a:endParaRPr lang="en-US" sz="240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4" name="Picture 3" descr="Kentucky Post School Outcomes.">
            <a:extLst>
              <a:ext uri="{FF2B5EF4-FFF2-40B4-BE49-F238E27FC236}">
                <a16:creationId xmlns:a16="http://schemas.microsoft.com/office/drawing/2014/main" id="{B0FF2B82-FFFA-D493-394D-EC5938EAEB8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344312" y="5055153"/>
            <a:ext cx="1503376" cy="1400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59077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4B15E3-E2FE-FB2A-85A5-A46AA914C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We’ll Cover 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B9ED6B-5B4B-DDB1-BED4-658EB6D966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474" y="1720049"/>
            <a:ext cx="11520487" cy="4420691"/>
          </a:xfrm>
        </p:spPr>
        <p:txBody>
          <a:bodyPr>
            <a:normAutofit/>
          </a:bodyPr>
          <a:lstStyle/>
          <a:p>
            <a:pPr>
              <a:lnSpc>
                <a:spcPct val="128000"/>
              </a:lnSpc>
            </a:pPr>
            <a:r>
              <a:rPr lang="en-US" sz="3000"/>
              <a:t>Contacting former students</a:t>
            </a:r>
          </a:p>
          <a:p>
            <a:pPr>
              <a:lnSpc>
                <a:spcPct val="128000"/>
              </a:lnSpc>
            </a:pPr>
            <a:r>
              <a:rPr lang="en-US" sz="3000"/>
              <a:t>Why we collect Post-School Outcome (PSO) data</a:t>
            </a:r>
          </a:p>
          <a:p>
            <a:pPr>
              <a:lnSpc>
                <a:spcPct val="128000"/>
              </a:lnSpc>
            </a:pPr>
            <a:r>
              <a:rPr lang="en-US" sz="3000"/>
              <a:t>Utilizing the Data Collection &amp; Reporting site</a:t>
            </a:r>
          </a:p>
          <a:p>
            <a:pPr>
              <a:lnSpc>
                <a:spcPct val="128000"/>
              </a:lnSpc>
            </a:pPr>
            <a:r>
              <a:rPr lang="en-US" sz="3000"/>
              <a:t>Directing former students to resources</a:t>
            </a:r>
          </a:p>
          <a:p>
            <a:pPr>
              <a:lnSpc>
                <a:spcPct val="128000"/>
              </a:lnSpc>
            </a:pPr>
            <a:r>
              <a:rPr lang="en-US" sz="3000"/>
              <a:t>Interviewing skills</a:t>
            </a:r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EBD215-45F1-C02C-2ECB-78DE08FBA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534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18E966-FDDB-2284-1809-53AB206A87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725867"/>
            <a:ext cx="10515600" cy="1500187"/>
          </a:xfrm>
        </p:spPr>
        <p:txBody>
          <a:bodyPr>
            <a:normAutofit/>
          </a:bodyPr>
          <a:lstStyle/>
          <a:p>
            <a:r>
              <a:rPr lang="en-US"/>
              <a:t>Contacting Former Students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FE5A21-20D9-6356-0678-A9BA435D8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9881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BCD75-0067-0DBB-35C1-A364DCA3D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Contacting Former Students - 1</a:t>
            </a:r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3F97055C-ED87-4AC0-25A1-F4126E467A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59120" y="1525225"/>
            <a:ext cx="1715188" cy="1715188"/>
          </a:xfrm>
          <a:prstGeom prst="rect">
            <a:avLst/>
          </a:prstGeo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964294-DE77-9ECF-B1BB-01BA93D9F3C2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60694" y="1264022"/>
            <a:ext cx="3420035" cy="2353235"/>
          </a:xfrm>
        </p:spPr>
        <p:txBody>
          <a:bodyPr/>
          <a:lstStyle/>
          <a:p>
            <a:pPr marL="342900" indent="-342900">
              <a:lnSpc>
                <a:spcPct val="108000"/>
              </a:lnSpc>
              <a:buFont typeface="Arial" panose="020B0604020202020204" pitchFamily="34" charset="0"/>
              <a:buChar char="•"/>
            </a:pPr>
            <a:r>
              <a:rPr lang="en-US"/>
              <a:t>Inform former students that you will be contacting them approximately 2 weeks before you plan to start contacting them. </a:t>
            </a:r>
          </a:p>
          <a:p>
            <a:pPr marL="342900" indent="-342900">
              <a:lnSpc>
                <a:spcPct val="108000"/>
              </a:lnSpc>
              <a:buFont typeface="Arial" panose="020B0604020202020204" pitchFamily="34" charset="0"/>
              <a:buChar char="•"/>
            </a:pPr>
            <a:r>
              <a:rPr lang="en-US"/>
              <a:t>Former Student Letter: </a:t>
            </a:r>
            <a:r>
              <a:rPr lang="en-US">
                <a:solidFill>
                  <a:srgbClr val="0070C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www.kypso.org/resources/</a:t>
            </a:r>
            <a:r>
              <a:rPr lang="en-US">
                <a:solidFill>
                  <a:srgbClr val="0070C0"/>
                </a:solidFill>
              </a:rPr>
              <a:t> </a:t>
            </a:r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DFF8DCF-51DD-2D09-176E-B3E242B153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88361" y="4128114"/>
            <a:ext cx="1856706" cy="1715188"/>
          </a:xfrm>
          <a:prstGeom prst="rect">
            <a:avLst/>
          </a:prstGeom>
          <a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8BDB2A-937E-CFF9-29E8-D850B75D795E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2760694" y="3429000"/>
            <a:ext cx="3002880" cy="1974324"/>
          </a:xfrm>
        </p:spPr>
        <p:txBody>
          <a:bodyPr/>
          <a:lstStyle/>
          <a:p>
            <a:pPr marL="285750" indent="-285750">
              <a:lnSpc>
                <a:spcPct val="108000"/>
              </a:lnSpc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rgbClr val="213B55"/>
                </a:solidFill>
              </a:rPr>
              <a:t>Check your list early. The YOYO begins on April 1, 2025!</a:t>
            </a:r>
          </a:p>
        </p:txBody>
      </p:sp>
      <p:pic>
        <p:nvPicPr>
          <p:cNvPr id="17" name="Picture Placeholder 16">
            <a:extLst>
              <a:ext uri="{FF2B5EF4-FFF2-40B4-BE49-F238E27FC236}">
                <a16:creationId xmlns:a16="http://schemas.microsoft.com/office/drawing/2014/main" id="{E939B134-2168-1A84-6FF2-88CED2677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31"/>
          </p:nvPr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rcRect t="9367" b="9367"/>
          <a:stretch>
            <a:fillRect/>
          </a:stretch>
        </p:blipFill>
        <p:spPr>
          <a:xfrm>
            <a:off x="6401704" y="1707307"/>
            <a:ext cx="1805204" cy="1466666"/>
          </a:xfrm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EC79DA2-BF79-F11E-B587-9C857F3F58ED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8573865" y="1479165"/>
            <a:ext cx="3002880" cy="2194344"/>
          </a:xfrm>
        </p:spPr>
        <p:txBody>
          <a:bodyPr/>
          <a:lstStyle/>
          <a:p>
            <a:pPr marL="342900" indent="-342900">
              <a:lnSpc>
                <a:spcPct val="108000"/>
              </a:lnSpc>
              <a:buFont typeface="Arial" panose="020B0604020202020204" pitchFamily="34" charset="0"/>
              <a:buChar char="•"/>
            </a:pPr>
            <a:r>
              <a:rPr lang="en-US"/>
              <a:t>You may have better methods of contacting former students. If so, use them!</a:t>
            </a:r>
          </a:p>
          <a:p>
            <a:pPr>
              <a:lnSpc>
                <a:spcPct val="108000"/>
              </a:lnSpc>
            </a:pPr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B2CD8E9-62B4-A909-6363-C9FAA89893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401704" y="3868978"/>
            <a:ext cx="1856706" cy="1974324"/>
          </a:xfrm>
          <a:prstGeom prst="rect">
            <a:avLst/>
          </a:prstGeom>
          <a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DB98B7A-EDBD-2272-1FE5-7EDA4453F78F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8573865" y="3858587"/>
            <a:ext cx="3002880" cy="2353235"/>
          </a:xfrm>
        </p:spPr>
        <p:txBody>
          <a:bodyPr/>
          <a:lstStyle/>
          <a:p>
            <a:pPr marL="285750" indent="-285750">
              <a:lnSpc>
                <a:spcPct val="108000"/>
              </a:lnSpc>
              <a:buFont typeface="Arial" panose="020B0604020202020204" pitchFamily="34" charset="0"/>
              <a:buChar char="•"/>
            </a:pPr>
            <a:r>
              <a:rPr lang="en-US" sz="1800" b="0"/>
              <a:t>Consider hard-to-reach students. </a:t>
            </a:r>
          </a:p>
          <a:p>
            <a:pPr marL="285750" indent="-285750">
              <a:lnSpc>
                <a:spcPct val="108000"/>
              </a:lnSpc>
              <a:buFont typeface="Arial" panose="020B0604020202020204" pitchFamily="34" charset="0"/>
              <a:buChar char="•"/>
            </a:pPr>
            <a:r>
              <a:rPr lang="en-US" sz="1800" b="0"/>
              <a:t>You may get help from your LEA Homeless Coordinator, IC Rep, or Attendance Clerk.</a:t>
            </a:r>
          </a:p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9CC2B38-D175-1276-22FE-763E4D161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0991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B133E2-A659-D0DD-95E4-0D41A4EB52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C52FF4-FEA3-E1CA-C7E7-B8D80705F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Contacting Former Students - 2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9F5202-3C07-8F26-47CB-DAF1621250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474" y="1720050"/>
            <a:ext cx="11314020" cy="4861928"/>
          </a:xfrm>
        </p:spPr>
        <p:txBody>
          <a:bodyPr>
            <a:normAutofit/>
          </a:bodyPr>
          <a:lstStyle/>
          <a:p>
            <a:pPr>
              <a:lnSpc>
                <a:spcPct val="108000"/>
              </a:lnSpc>
            </a:pPr>
            <a:r>
              <a:rPr lang="en-US" sz="2400"/>
              <a:t>You can find student contact information in Infinite Campus.</a:t>
            </a:r>
          </a:p>
          <a:p>
            <a:pPr>
              <a:lnSpc>
                <a:spcPct val="108000"/>
              </a:lnSpc>
            </a:pPr>
            <a:r>
              <a:rPr lang="en-US" sz="2400"/>
              <a:t>Or – use the contact information you collected from your students before they exited HS.</a:t>
            </a:r>
          </a:p>
          <a:p>
            <a:pPr lvl="1">
              <a:lnSpc>
                <a:spcPct val="108000"/>
              </a:lnSpc>
            </a:pPr>
            <a:r>
              <a:rPr lang="en-US" sz="2000"/>
              <a:t>Work with your </a:t>
            </a:r>
            <a:r>
              <a:rPr lang="en-US" sz="2000" err="1"/>
              <a:t>DoSE</a:t>
            </a:r>
            <a:r>
              <a:rPr lang="en-US" sz="2000"/>
              <a:t> to see what may be available. Think ahead for ways to gather this information for next year’s YOYO!</a:t>
            </a:r>
          </a:p>
          <a:p>
            <a:pPr lvl="1">
              <a:lnSpc>
                <a:spcPct val="108000"/>
              </a:lnSpc>
            </a:pPr>
            <a:r>
              <a:rPr lang="en-US" sz="2000"/>
              <a:t>Districts with consistently high contact rates make strong efforts to collect up-to-date contact information on students </a:t>
            </a:r>
            <a:r>
              <a:rPr lang="en-US" sz="2000" b="1"/>
              <a:t>before</a:t>
            </a:r>
            <a:r>
              <a:rPr lang="en-US" sz="2000"/>
              <a:t> they exit HS.</a:t>
            </a:r>
          </a:p>
          <a:p>
            <a:endParaRPr lang="en-US" sz="20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912CFB-6618-42CC-7B41-4E2AFE85E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4501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221B6-7E1C-F842-56FC-5837DD07D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Adding/Deleting Students</a:t>
            </a:r>
          </a:p>
        </p:txBody>
      </p:sp>
      <p:pic>
        <p:nvPicPr>
          <p:cNvPr id="16" name="Graphic 15">
            <a:extLst>
              <a:ext uri="{FF2B5EF4-FFF2-40B4-BE49-F238E27FC236}">
                <a16:creationId xmlns:a16="http://schemas.microsoft.com/office/drawing/2014/main" id="{215F6DF8-A1D7-FADD-5E09-D41ED9E575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38108" y="1363142"/>
            <a:ext cx="1158974" cy="1158974"/>
          </a:xfrm>
          <a:prstGeom prst="rect">
            <a:avLst/>
          </a:prstGeom>
        </p:spPr>
      </p:pic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7B71041-2CB6-ABD4-BAC7-3862CD52FC2D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solidFill>
            <a:srgbClr val="4276AA"/>
          </a:solidFill>
        </p:spPr>
        <p:txBody>
          <a:bodyPr/>
          <a:lstStyle/>
          <a:p>
            <a:pPr>
              <a:lnSpc>
                <a:spcPct val="108000"/>
              </a:lnSpc>
            </a:pPr>
            <a:r>
              <a:rPr lang="en-US">
                <a:latin typeface="+mn-lt"/>
              </a:rPr>
              <a:t>To add students:</a:t>
            </a:r>
          </a:p>
          <a:p>
            <a:pPr>
              <a:lnSpc>
                <a:spcPct val="108000"/>
              </a:lnSpc>
            </a:pPr>
            <a:r>
              <a:rPr lang="en-US" b="0">
                <a:latin typeface="+mn-lt"/>
              </a:rPr>
              <a:t>Download “Add Students Spreadsheet” from </a:t>
            </a:r>
            <a:r>
              <a:rPr lang="en-US" b="0">
                <a:latin typeface="+mn-l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kypso.org</a:t>
            </a:r>
            <a:r>
              <a:rPr lang="en-US" b="0">
                <a:latin typeface="+mn-lt"/>
              </a:rPr>
              <a:t>. </a:t>
            </a:r>
          </a:p>
          <a:p>
            <a:pPr>
              <a:lnSpc>
                <a:spcPct val="108000"/>
              </a:lnSpc>
            </a:pPr>
            <a:r>
              <a:rPr lang="en-US" b="0">
                <a:latin typeface="+mn-lt"/>
              </a:rPr>
              <a:t>Fill out all information.</a:t>
            </a:r>
          </a:p>
          <a:p>
            <a:pPr>
              <a:lnSpc>
                <a:spcPct val="108000"/>
              </a:lnSpc>
            </a:pPr>
            <a:r>
              <a:rPr lang="en-US" b="0">
                <a:latin typeface="+mn-lt"/>
              </a:rPr>
              <a:t>Upload it to our secure Student Information Portal on </a:t>
            </a:r>
            <a:r>
              <a:rPr lang="en-US" b="0">
                <a:latin typeface="+mn-l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kypso.org</a:t>
            </a:r>
            <a:r>
              <a:rPr lang="en-US" b="0">
                <a:latin typeface="+mn-lt"/>
              </a:rPr>
              <a:t>.</a:t>
            </a:r>
          </a:p>
        </p:txBody>
      </p:sp>
      <p:pic>
        <p:nvPicPr>
          <p:cNvPr id="17" name="Graphic 16">
            <a:extLst>
              <a:ext uri="{FF2B5EF4-FFF2-40B4-BE49-F238E27FC236}">
                <a16:creationId xmlns:a16="http://schemas.microsoft.com/office/drawing/2014/main" id="{E6149F1F-5DF0-0A28-3BEC-3A6431AC55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491346" y="1363142"/>
            <a:ext cx="1158974" cy="1158974"/>
          </a:xfrm>
          <a:prstGeom prst="rect">
            <a:avLst/>
          </a:prstGeom>
        </p:spPr>
      </p:pic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0975046-3916-2832-046B-F1AC578EE9CF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538444" y="2735206"/>
            <a:ext cx="3075709" cy="338251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8000"/>
              </a:lnSpc>
              <a:buNone/>
            </a:pPr>
            <a:r>
              <a:rPr lang="en-US" sz="2000" dirty="0">
                <a:solidFill>
                  <a:schemeClr val="bg1"/>
                </a:solidFill>
              </a:rPr>
              <a:t>To delete students:</a:t>
            </a:r>
          </a:p>
          <a:p>
            <a:pPr marL="0" indent="0" algn="ctr">
              <a:lnSpc>
                <a:spcPct val="108000"/>
              </a:lnSpc>
              <a:buNone/>
            </a:pPr>
            <a:r>
              <a:rPr lang="en-US" sz="2000" dirty="0">
                <a:solidFill>
                  <a:schemeClr val="bg1"/>
                </a:solidFill>
              </a:rPr>
              <a:t>Document reason for deletion (usually an IC screenshot).</a:t>
            </a:r>
          </a:p>
          <a:p>
            <a:pPr marL="0" indent="0" algn="ctr">
              <a:lnSpc>
                <a:spcPct val="108000"/>
              </a:lnSpc>
              <a:buNone/>
            </a:pPr>
            <a:r>
              <a:rPr lang="en-US" sz="2000" dirty="0">
                <a:solidFill>
                  <a:schemeClr val="bg1"/>
                </a:solidFill>
              </a:rPr>
              <a:t>Upload it to our secure Student Information Portal on </a:t>
            </a:r>
            <a:r>
              <a:rPr lang="en-US" sz="2000" dirty="0">
                <a:solidFill>
                  <a:schemeClr val="bg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kypso.org</a:t>
            </a:r>
            <a:r>
              <a:rPr lang="en-US" sz="2000" dirty="0">
                <a:solidFill>
                  <a:schemeClr val="bg1"/>
                </a:solidFill>
              </a:rPr>
              <a:t>. </a:t>
            </a:r>
          </a:p>
        </p:txBody>
      </p:sp>
      <p:pic>
        <p:nvPicPr>
          <p:cNvPr id="18" name="Graphic 17">
            <a:extLst>
              <a:ext uri="{FF2B5EF4-FFF2-40B4-BE49-F238E27FC236}">
                <a16:creationId xmlns:a16="http://schemas.microsoft.com/office/drawing/2014/main" id="{C08D9B5A-DFD8-77EB-1DA4-D3382589BC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9273143" y="1351522"/>
            <a:ext cx="1158974" cy="1158974"/>
          </a:xfrm>
          <a:prstGeom prst="rect">
            <a:avLst/>
          </a:prstGeom>
        </p:spPr>
      </p:pic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8C6DD474-2011-FE59-C5B4-F55837939A8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8397147" y="2735206"/>
            <a:ext cx="3121753" cy="3382513"/>
          </a:xfrm>
          <a:solidFill>
            <a:srgbClr val="213B55"/>
          </a:solidFill>
        </p:spPr>
        <p:txBody>
          <a:bodyPr>
            <a:normAutofit/>
          </a:bodyPr>
          <a:lstStyle/>
          <a:p>
            <a:pPr marL="0" indent="0" algn="ctr">
              <a:lnSpc>
                <a:spcPct val="108000"/>
              </a:lnSpc>
              <a:buNone/>
            </a:pPr>
            <a:r>
              <a:rPr lang="en-US" sz="2000">
                <a:solidFill>
                  <a:schemeClr val="bg1"/>
                </a:solidFill>
              </a:rPr>
              <a:t>In all cases, KYPSO will make the final decision regarding who can be added or removed.</a:t>
            </a:r>
          </a:p>
          <a:p>
            <a:pPr marL="0" indent="0" algn="ctr">
              <a:lnSpc>
                <a:spcPct val="108000"/>
              </a:lnSpc>
              <a:buNone/>
            </a:pPr>
            <a:r>
              <a:rPr lang="en-US" sz="2000">
                <a:solidFill>
                  <a:schemeClr val="bg1"/>
                </a:solidFill>
              </a:rPr>
              <a:t>We will often consult with KDE.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A899B7F-D902-E8A8-D6DA-1F19DC532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427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4B15E3-E2FE-FB2A-85A5-A46AA914C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Few Reminders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B9ED6B-5B4B-DDB1-BED4-658EB6D966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474" y="1720050"/>
            <a:ext cx="11314020" cy="4861928"/>
          </a:xfrm>
        </p:spPr>
        <p:txBody>
          <a:bodyPr>
            <a:normAutofit/>
          </a:bodyPr>
          <a:lstStyle/>
          <a:p>
            <a:pPr>
              <a:lnSpc>
                <a:spcPct val="128000"/>
              </a:lnSpc>
            </a:pPr>
            <a:r>
              <a:rPr lang="en-US" sz="2400"/>
              <a:t>The YOYO is a federal and state requirement and a way to assist you in improving transition outcomes.</a:t>
            </a:r>
          </a:p>
          <a:p>
            <a:pPr>
              <a:lnSpc>
                <a:spcPct val="128000"/>
              </a:lnSpc>
            </a:pPr>
            <a:r>
              <a:rPr lang="en-US" sz="2400"/>
              <a:t>The YOYO and all its items are voluntary for respondents. </a:t>
            </a:r>
          </a:p>
          <a:p>
            <a:pPr lvl="1">
              <a:lnSpc>
                <a:spcPct val="128000"/>
              </a:lnSpc>
            </a:pPr>
            <a:r>
              <a:rPr lang="en-US" sz="2000"/>
              <a:t>But you are required to make every attempt.</a:t>
            </a:r>
          </a:p>
          <a:p>
            <a:pPr>
              <a:lnSpc>
                <a:spcPct val="128000"/>
              </a:lnSpc>
            </a:pPr>
            <a:r>
              <a:rPr lang="en-US" sz="2400"/>
              <a:t>Ensure respondents that their information is being kept private.</a:t>
            </a:r>
          </a:p>
          <a:p>
            <a:pPr lvl="1">
              <a:lnSpc>
                <a:spcPct val="128000"/>
              </a:lnSpc>
            </a:pPr>
            <a:r>
              <a:rPr lang="en-US" sz="2000"/>
              <a:t>Will not impact benefits.</a:t>
            </a:r>
          </a:p>
          <a:p>
            <a:pPr lvl="1">
              <a:lnSpc>
                <a:spcPct val="128000"/>
              </a:lnSpc>
            </a:pPr>
            <a:r>
              <a:rPr lang="en-US" sz="2000"/>
              <a:t>They cannot be identified in any report.</a:t>
            </a:r>
          </a:p>
          <a:p>
            <a:endParaRPr lang="en-US" sz="20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EBD215-45F1-C02C-2ECB-78DE08FBA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013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18E966-FDDB-2284-1809-53AB206A87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725867"/>
            <a:ext cx="10515600" cy="1500187"/>
          </a:xfrm>
        </p:spPr>
        <p:txBody>
          <a:bodyPr>
            <a:normAutofit fontScale="90000"/>
          </a:bodyPr>
          <a:lstStyle/>
          <a:p>
            <a:r>
              <a:rPr lang="en-US"/>
              <a:t>Utilizing the Data Collection &amp; Reporting Site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FE5A21-20D9-6356-0678-A9BA435D8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2390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32363F"/>
      </a:dk1>
      <a:lt1>
        <a:sysClr val="window" lastClr="FFFFFF"/>
      </a:lt1>
      <a:dk2>
        <a:srgbClr val="313C41"/>
      </a:dk2>
      <a:lt2>
        <a:srgbClr val="FFFFFF"/>
      </a:lt2>
      <a:accent1>
        <a:srgbClr val="2C85AE"/>
      </a:accent1>
      <a:accent2>
        <a:srgbClr val="5E5CA2"/>
      </a:accent2>
      <a:accent3>
        <a:srgbClr val="5268A5"/>
      </a:accent3>
      <a:accent4>
        <a:srgbClr val="4276AA"/>
      </a:accent4>
      <a:accent5>
        <a:srgbClr val="1891AB"/>
      </a:accent5>
      <a:accent6>
        <a:srgbClr val="00A09D"/>
      </a:accent6>
      <a:hlink>
        <a:srgbClr val="FFFFFF"/>
      </a:hlink>
      <a:folHlink>
        <a:srgbClr val="FFFFFF"/>
      </a:folHlink>
    </a:clrScheme>
    <a:fontScheme name="MSFT_Font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 title goes here" id="{A4715F0E-2373-46DF-8650-9CD6D2E73FF4}" vid="{7AE24D49-249C-4823-B15D-D301F3E6335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df4ccc4-4c04-4858-b124-039be1bbc4bc">
      <Terms xmlns="http://schemas.microsoft.com/office/infopath/2007/PartnerControls"/>
    </lcf76f155ced4ddcb4097134ff3c332f>
    <TaxCatchAll xmlns="176e729e-ce78-4f74-9d79-21e5ff471b91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E0A2E31649164409BC1D902334005D3" ma:contentTypeVersion="18" ma:contentTypeDescription="Create a new document." ma:contentTypeScope="" ma:versionID="c2e4198576d38031312e518d8d31da4a">
  <xsd:schema xmlns:xsd="http://www.w3.org/2001/XMLSchema" xmlns:xs="http://www.w3.org/2001/XMLSchema" xmlns:p="http://schemas.microsoft.com/office/2006/metadata/properties" xmlns:ns2="fdf4ccc4-4c04-4858-b124-039be1bbc4bc" xmlns:ns3="176e729e-ce78-4f74-9d79-21e5ff471b91" targetNamespace="http://schemas.microsoft.com/office/2006/metadata/properties" ma:root="true" ma:fieldsID="4b5f70cdc58e5fabc69696248cface1a" ns2:_="" ns3:_="">
    <xsd:import namespace="fdf4ccc4-4c04-4858-b124-039be1bbc4bc"/>
    <xsd:import namespace="176e729e-ce78-4f74-9d79-21e5ff471b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Location" minOccurs="0"/>
                <xsd:element ref="ns2:MediaServiceOCR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f4ccc4-4c04-4858-b124-039be1bbc4b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560d88b-9459-45c3-8a30-9c03b99f5b1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6e729e-ce78-4f74-9d79-21e5ff471b91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ff968e6f-8f60-4618-878a-769ef0cb594a}" ma:internalName="TaxCatchAll" ma:showField="CatchAllData" ma:web="176e729e-ce78-4f74-9d79-21e5ff471b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9ADB0CB-2257-47AD-86E2-54A0CED6F55A}">
  <ds:schemaRefs>
    <ds:schemaRef ds:uri="176e729e-ce78-4f74-9d79-21e5ff471b91"/>
    <ds:schemaRef ds:uri="fdf4ccc4-4c04-4858-b124-039be1bbc4bc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3BE440A-9372-4CC8-AC8A-908C4767A800}">
  <ds:schemaRefs>
    <ds:schemaRef ds:uri="176e729e-ce78-4f74-9d79-21e5ff471b91"/>
    <ds:schemaRef ds:uri="fdf4ccc4-4c04-4858-b124-039be1bbc4b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4CC248D3-7B59-4DD4-AEDD-1CA2F66EF74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Classic bold block presentation</Template>
  <TotalTime>11</TotalTime>
  <Words>1024</Words>
  <Application>Microsoft Office PowerPoint</Application>
  <PresentationFormat>Widescreen</PresentationFormat>
  <Paragraphs>130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Office Theme</vt:lpstr>
      <vt:lpstr>YOYO Training 2025</vt:lpstr>
      <vt:lpstr>Housekeeping</vt:lpstr>
      <vt:lpstr>What We’ll Cover Today</vt:lpstr>
      <vt:lpstr>Contacting Former Students</vt:lpstr>
      <vt:lpstr>Contacting Former Students - 1</vt:lpstr>
      <vt:lpstr>Contacting Former Students - 2</vt:lpstr>
      <vt:lpstr>Adding/Deleting Students</vt:lpstr>
      <vt:lpstr>A Few Reminders</vt:lpstr>
      <vt:lpstr>Utilizing the Data Collection &amp; Reporting Site</vt:lpstr>
      <vt:lpstr>Trouble Accessing the System?</vt:lpstr>
      <vt:lpstr>Directing Former Students to Resources</vt:lpstr>
      <vt:lpstr>Resource Guide</vt:lpstr>
      <vt:lpstr>Interviewing Skills</vt:lpstr>
      <vt:lpstr>Competitive Integrated Employment Item</vt:lpstr>
      <vt:lpstr>Guardianship Item</vt:lpstr>
      <vt:lpstr>General Probes</vt:lpstr>
      <vt:lpstr>Specific Probes</vt:lpstr>
      <vt:lpstr>Specific Probes - 1</vt:lpstr>
      <vt:lpstr>Specific Probes - 2</vt:lpstr>
      <vt:lpstr>Let’s Look at the YOYO!</vt:lpstr>
      <vt:lpstr>Contact Us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YOYO Training 2024</dc:title>
  <dc:creator>Bocard, Chelsea J.</dc:creator>
  <cp:lastModifiedBy>Bocard, Chelsea J.</cp:lastModifiedBy>
  <cp:revision>1</cp:revision>
  <dcterms:created xsi:type="dcterms:W3CDTF">2024-01-02T19:00:56Z</dcterms:created>
  <dcterms:modified xsi:type="dcterms:W3CDTF">2025-03-11T20:28:32Z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0x010100CE0A2E31649164409BC1D902334005D3</vt:lpwstr>
  </property>
  <property fmtid="{D5CDD505-2E9C-101B-9397-08002B2CF9AE}" pid="3" name="MediaServiceImageTags">
    <vt:lpwstr/>
  </property>
</Properties>
</file>