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1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8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0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6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4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6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7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3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7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9203-42D3-4B6E-80FE-4EB64E5616FE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5A0EB-3088-43DD-93A9-B09B46E1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YOYO Training for Returning Interviewers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Kentucky Post School Outcomes Center</a:t>
            </a:r>
          </a:p>
          <a:p>
            <a:r>
              <a:rPr lang="en-US" dirty="0"/>
              <a:t>Human Development Institute</a:t>
            </a:r>
          </a:p>
          <a:p>
            <a:r>
              <a:rPr lang="en-US" dirty="0"/>
              <a:t>University of Kentucky</a:t>
            </a:r>
          </a:p>
          <a:p>
            <a:r>
              <a:rPr lang="en-US" dirty="0"/>
              <a:t>Spring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4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Probes –</a:t>
            </a:r>
            <a:br>
              <a:rPr lang="en-US" dirty="0"/>
            </a:b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What do you do on most days?</a:t>
            </a:r>
          </a:p>
          <a:p>
            <a:pPr marL="742950" lvl="2" indent="-342900"/>
            <a:r>
              <a:rPr lang="en-US" dirty="0" smtClean="0"/>
              <a:t>Please </a:t>
            </a:r>
            <a:r>
              <a:rPr lang="en-US" dirty="0"/>
              <a:t>probe if they say “stay home.” Ask them how they spend their time at home. Are they watching TV? Spending time with family? Working on a hobby at home? Or just staying home by themselves and not engaging in any activity</a:t>
            </a:r>
            <a:r>
              <a:rPr lang="en-US" dirty="0" smtClean="0"/>
              <a:t>?</a:t>
            </a:r>
          </a:p>
          <a:p>
            <a:pPr marL="342900" lvl="1" indent="-342900"/>
            <a:endParaRPr lang="en-US" dirty="0"/>
          </a:p>
          <a:p>
            <a:pPr lvl="0"/>
            <a:r>
              <a:rPr lang="en-US" dirty="0"/>
              <a:t>What are the reasons for not working or not pursuing postsecondary education?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they say they have </a:t>
            </a:r>
            <a:r>
              <a:rPr lang="en-US" dirty="0" smtClean="0"/>
              <a:t>children please probe more deeply. </a:t>
            </a:r>
            <a:r>
              <a:rPr lang="en-US" dirty="0"/>
              <a:t>We need to know if they are choosing to stay home to spend time with their children or if the reason is lack of affordable/adequate child care. </a:t>
            </a:r>
          </a:p>
          <a:p>
            <a:pPr marL="342900" lvl="1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5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to the website…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5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Former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Letter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Help improve Contact Information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 your list early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4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/ Deleting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add:</a:t>
            </a:r>
          </a:p>
          <a:p>
            <a:pPr lvl="1"/>
            <a:r>
              <a:rPr lang="en-US" dirty="0" smtClean="0"/>
              <a:t>Download copy of fields to add students</a:t>
            </a:r>
          </a:p>
          <a:p>
            <a:pPr lvl="1"/>
            <a:r>
              <a:rPr lang="en-US" dirty="0" smtClean="0"/>
              <a:t>Complete, save and upload at secure link</a:t>
            </a:r>
          </a:p>
          <a:p>
            <a:endParaRPr lang="en-US" dirty="0"/>
          </a:p>
          <a:p>
            <a:r>
              <a:rPr lang="en-US" dirty="0" smtClean="0"/>
              <a:t>To remove:</a:t>
            </a:r>
          </a:p>
          <a:p>
            <a:pPr lvl="1"/>
            <a:r>
              <a:rPr lang="en-US" dirty="0" smtClean="0"/>
              <a:t>Document why student should not be in YOYO</a:t>
            </a:r>
          </a:p>
          <a:p>
            <a:pPr lvl="2"/>
            <a:r>
              <a:rPr lang="en-US" dirty="0" smtClean="0"/>
              <a:t>IC Enrollment tab most common</a:t>
            </a:r>
          </a:p>
          <a:p>
            <a:pPr lvl="1"/>
            <a:r>
              <a:rPr lang="en-US" dirty="0" smtClean="0"/>
              <a:t>Upload at secure link</a:t>
            </a:r>
          </a:p>
          <a:p>
            <a:r>
              <a:rPr lang="en-US" dirty="0" smtClean="0"/>
              <a:t>We may need to check with KDE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5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Reminders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YOYO is a federal and state requirement, and a way to assist you in improving transition outcomes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YOYO, and all its items are Voluntary for respondents</a:t>
            </a:r>
          </a:p>
          <a:p>
            <a:pPr lvl="1"/>
            <a:r>
              <a:rPr lang="en-US" dirty="0" smtClean="0"/>
              <a:t>But you are required to make every attempt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Ensure respondents their info is being kept private</a:t>
            </a:r>
          </a:p>
          <a:p>
            <a:pPr lvl="1"/>
            <a:r>
              <a:rPr lang="en-US" dirty="0" smtClean="0"/>
              <a:t>Will not effect benefits, they cannot be identified in any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7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accessing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re-take quiz</a:t>
            </a:r>
          </a:p>
          <a:p>
            <a:endParaRPr lang="en-US" dirty="0" smtClean="0"/>
          </a:p>
          <a:p>
            <a:r>
              <a:rPr lang="en-US" dirty="0" smtClean="0"/>
              <a:t>We can tell you username, you can reset password</a:t>
            </a:r>
          </a:p>
          <a:p>
            <a:endParaRPr lang="en-US" dirty="0" smtClean="0"/>
          </a:p>
          <a:p>
            <a:r>
              <a:rPr lang="en-US" dirty="0" smtClean="0"/>
              <a:t>You must be assigned role as interviewer</a:t>
            </a:r>
          </a:p>
          <a:p>
            <a:pPr lvl="1"/>
            <a:r>
              <a:rPr lang="en-US" dirty="0" smtClean="0"/>
              <a:t>Default – same as last year</a:t>
            </a:r>
          </a:p>
          <a:p>
            <a:pPr lvl="1"/>
            <a:r>
              <a:rPr lang="en-US" dirty="0" smtClean="0"/>
              <a:t>Otherwise, DOSE must inform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4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Manual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an online resource</a:t>
            </a:r>
          </a:p>
          <a:p>
            <a:endParaRPr lang="en-US" dirty="0" smtClean="0"/>
          </a:p>
          <a:p>
            <a:r>
              <a:rPr lang="en-US" dirty="0" smtClean="0"/>
              <a:t>Top of page links to relevant part of manual</a:t>
            </a:r>
          </a:p>
          <a:p>
            <a:endParaRPr lang="en-US" dirty="0" smtClean="0"/>
          </a:p>
          <a:p>
            <a:r>
              <a:rPr lang="en-US" dirty="0" smtClean="0"/>
              <a:t>Supplemental Manual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4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“Other, Please Specify” options</a:t>
            </a:r>
          </a:p>
          <a:p>
            <a:pPr lvl="1"/>
            <a:r>
              <a:rPr lang="en-US" dirty="0" smtClean="0"/>
              <a:t>Difficult to code</a:t>
            </a:r>
          </a:p>
          <a:p>
            <a:pPr lvl="1"/>
            <a:r>
              <a:rPr lang="en-US" dirty="0" smtClean="0"/>
              <a:t>Often repeat of what was listed</a:t>
            </a:r>
          </a:p>
          <a:p>
            <a:pPr lvl="1"/>
            <a:r>
              <a:rPr lang="en-US" dirty="0" smtClean="0"/>
              <a:t>Sometimes irrelevant</a:t>
            </a:r>
          </a:p>
          <a:p>
            <a:endParaRPr lang="en-US" dirty="0"/>
          </a:p>
          <a:p>
            <a:r>
              <a:rPr lang="en-US" dirty="0" smtClean="0"/>
              <a:t>Instrument more concise, but you need to be aware of how to code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6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General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What do you mean by that?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Please tell me more about that.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5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</a:t>
            </a:r>
            <a:r>
              <a:rPr lang="en-US" dirty="0"/>
              <a:t>Probes –</a:t>
            </a:r>
            <a:br>
              <a:rPr lang="en-US" dirty="0"/>
            </a:br>
            <a:r>
              <a:rPr lang="en-US" dirty="0"/>
              <a:t>Agencies and people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do not know the name of every agency or person in the state. 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For agencies please don’t use abbreviations that are not obvious (OVR is o.k.). Please tell us what services the agency provides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For people, do not use names. Tell us what they do and how they were helpful (or unhelpful).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9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430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YOYO Training for Returning Interviewers</vt:lpstr>
      <vt:lpstr>Contacting Former Students</vt:lpstr>
      <vt:lpstr>Adding / Deleting Names</vt:lpstr>
      <vt:lpstr>A Few Reminders </vt:lpstr>
      <vt:lpstr>Trouble accessing system?</vt:lpstr>
      <vt:lpstr>Resource Manual </vt:lpstr>
      <vt:lpstr>Changes to Instrument</vt:lpstr>
      <vt:lpstr>Probes</vt:lpstr>
      <vt:lpstr>Specific Probes – Agencies and people </vt:lpstr>
      <vt:lpstr>Specific Probes – Activities</vt:lpstr>
      <vt:lpstr>Let’s go to the website…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YOYO Training for Returning Interviewers</dc:title>
  <dc:creator>Lobianco, Tony F</dc:creator>
  <cp:lastModifiedBy>Johns, Judy L</cp:lastModifiedBy>
  <cp:revision>4</cp:revision>
  <dcterms:created xsi:type="dcterms:W3CDTF">2017-03-13T13:08:11Z</dcterms:created>
  <dcterms:modified xsi:type="dcterms:W3CDTF">2017-03-13T17:26:23Z</dcterms:modified>
</cp:coreProperties>
</file>